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67"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33D18-228D-F309-E061-BD791C8CA7FA}" v="1205" dt="2023-12-08T21:25:47.058"/>
    <p1510:client id="{6A2E5492-C1D9-4BCA-B10D-9B01BC250CF5}" v="7" dt="2023-12-08T12:16:58.677"/>
    <p1510:client id="{700A4C09-5F41-AFD4-0425-8EB68EA60353}" v="15" dt="2023-12-08T22:01:20.093"/>
    <p1510:client id="{96B001CF-A7A6-1E81-2D63-A85FED06D7D5}" v="1510" dt="2023-12-08T18:28:02.912"/>
    <p1510:client id="{D023E5FB-6F71-EE70-12CD-A6F9A84991B7}" v="1028" dt="2023-12-08T21:56:09.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8B9D-5D5B-71A5-2AB8-2CF7DE892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1F1978-9538-F0A4-9C20-97DBACFC9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268232-5495-2241-B3C8-AD89301E602F}"/>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5" name="Footer Placeholder 4">
            <a:extLst>
              <a:ext uri="{FF2B5EF4-FFF2-40B4-BE49-F238E27FC236}">
                <a16:creationId xmlns:a16="http://schemas.microsoft.com/office/drawing/2014/main" id="{E64E7394-17AB-1AF9-D9C9-607FFCB18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2586B-CF4F-7A61-1E2F-E106C26A25A3}"/>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78591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B2DC-4CE6-2C13-CE85-AAE520141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DCB55C-7761-D631-3516-9C8012267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4B73D-BD3C-A75E-A726-40F42F472FF1}"/>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5" name="Footer Placeholder 4">
            <a:extLst>
              <a:ext uri="{FF2B5EF4-FFF2-40B4-BE49-F238E27FC236}">
                <a16:creationId xmlns:a16="http://schemas.microsoft.com/office/drawing/2014/main" id="{07D68CFA-0122-DDDF-8E30-3F7C8BAD7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571D6-87CD-E4DA-6572-9568BFA2BD9B}"/>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268601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911C2-C19C-B1F6-24E6-1A47C4807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CE09C6-BEFB-D006-0006-8ED5C9DBB8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32C2C-62E2-A87C-1D6F-B8C6E3467C4A}"/>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5" name="Footer Placeholder 4">
            <a:extLst>
              <a:ext uri="{FF2B5EF4-FFF2-40B4-BE49-F238E27FC236}">
                <a16:creationId xmlns:a16="http://schemas.microsoft.com/office/drawing/2014/main" id="{F1866AF9-5235-61B1-E2A4-A1085055D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5B413-74A5-4950-A216-2F92026DD216}"/>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36167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F2E5-5E35-5C29-255C-353C1771F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09F6C-8A01-3A40-BF92-0CC154A7E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C2BC7-EE58-FC91-4E4E-7BB0266285D5}"/>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5" name="Footer Placeholder 4">
            <a:extLst>
              <a:ext uri="{FF2B5EF4-FFF2-40B4-BE49-F238E27FC236}">
                <a16:creationId xmlns:a16="http://schemas.microsoft.com/office/drawing/2014/main" id="{D15FC9CD-C2E2-DBE9-7CA4-6CB685A20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0C2AB-9D70-3C49-C475-38B50A27F336}"/>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279077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4114-F88A-7177-9DAB-E8BB3E243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3E613-B848-8D34-4842-F5C0F8DE1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19DDC-6C4A-36A2-E968-31B76FE459C6}"/>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5" name="Footer Placeholder 4">
            <a:extLst>
              <a:ext uri="{FF2B5EF4-FFF2-40B4-BE49-F238E27FC236}">
                <a16:creationId xmlns:a16="http://schemas.microsoft.com/office/drawing/2014/main" id="{542C6631-E389-498F-B574-8E38699F8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F696A-EE03-DB31-F0AB-6259F13A27A2}"/>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376295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6CC7-86A5-F04E-762F-40E2CEC80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D25B1-84F9-C589-C132-2A0C40AB7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971F9-A26E-4C0D-87E5-36CEC7350A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84A78B-407C-701C-9DA7-0C84CC504362}"/>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6" name="Footer Placeholder 5">
            <a:extLst>
              <a:ext uri="{FF2B5EF4-FFF2-40B4-BE49-F238E27FC236}">
                <a16:creationId xmlns:a16="http://schemas.microsoft.com/office/drawing/2014/main" id="{78E47C74-31F1-4E9A-C595-93CCAFEC0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4573C-873D-DF58-2BC4-1CAE628F2BBE}"/>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116965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008-47E0-DC32-4409-5CFB62F863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4ADD84-EE0C-F921-FE34-71212C6A8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3BFDA-7329-4522-8B99-40A3F6D83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5B4F8-F0DC-015D-83CE-8446B4562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8AF965-46DF-CA43-184B-A2F1D079B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0140E-7B3C-7DA9-4334-2FE7A0BBA582}"/>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8" name="Footer Placeholder 7">
            <a:extLst>
              <a:ext uri="{FF2B5EF4-FFF2-40B4-BE49-F238E27FC236}">
                <a16:creationId xmlns:a16="http://schemas.microsoft.com/office/drawing/2014/main" id="{4DCBB98E-221B-C2EF-103E-FACB82C51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4D2F2-91D3-5B25-242C-1E7317E02258}"/>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68742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B09F-AF92-3EB6-08EC-1AD961E19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765C3-398A-085E-44A6-5FDABF0E0A83}"/>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4" name="Footer Placeholder 3">
            <a:extLst>
              <a:ext uri="{FF2B5EF4-FFF2-40B4-BE49-F238E27FC236}">
                <a16:creationId xmlns:a16="http://schemas.microsoft.com/office/drawing/2014/main" id="{B04D3D44-7749-D1E5-6529-A137F3314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F0610A-00CD-2A86-1A7C-C5080C3C88DF}"/>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235996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8E87E-8769-367A-FD4C-1EBA56A3B6B4}"/>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3" name="Footer Placeholder 2">
            <a:extLst>
              <a:ext uri="{FF2B5EF4-FFF2-40B4-BE49-F238E27FC236}">
                <a16:creationId xmlns:a16="http://schemas.microsoft.com/office/drawing/2014/main" id="{A85F1938-A864-6BD8-D1A8-D0D204ACD5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68C476-AE38-D3A3-4A51-00915FF0AF15}"/>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124579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110F-E284-396F-8423-0BEFBAEE2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9C7F45-7511-BF3C-7F6D-4A259C798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89390-B290-A006-0F03-9A2314CA8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E64B3-A101-A74F-4024-950D4FBCBDC0}"/>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6" name="Footer Placeholder 5">
            <a:extLst>
              <a:ext uri="{FF2B5EF4-FFF2-40B4-BE49-F238E27FC236}">
                <a16:creationId xmlns:a16="http://schemas.microsoft.com/office/drawing/2014/main" id="{86FBFD9A-4AD6-1CB8-FFC6-23694D32D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D5587-8545-F187-5D12-117181FC0678}"/>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323535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FBDB-E44E-F3C7-6C33-01202DF26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F55AF-C4D0-53D7-2E5B-9311C4A85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BC4822-0E5C-34D4-5349-51A27920C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35B8F-682C-74AF-9AF4-6E3072E320FC}"/>
              </a:ext>
            </a:extLst>
          </p:cNvPr>
          <p:cNvSpPr>
            <a:spLocks noGrp="1"/>
          </p:cNvSpPr>
          <p:nvPr>
            <p:ph type="dt" sz="half" idx="10"/>
          </p:nvPr>
        </p:nvSpPr>
        <p:spPr/>
        <p:txBody>
          <a:bodyPr/>
          <a:lstStyle/>
          <a:p>
            <a:fld id="{C49E6866-0EBE-40F9-AD5E-619E4A3B8FA8}" type="datetimeFigureOut">
              <a:rPr lang="en-US" smtClean="0"/>
              <a:t>12/8/2023</a:t>
            </a:fld>
            <a:endParaRPr lang="en-US"/>
          </a:p>
        </p:txBody>
      </p:sp>
      <p:sp>
        <p:nvSpPr>
          <p:cNvPr id="6" name="Footer Placeholder 5">
            <a:extLst>
              <a:ext uri="{FF2B5EF4-FFF2-40B4-BE49-F238E27FC236}">
                <a16:creationId xmlns:a16="http://schemas.microsoft.com/office/drawing/2014/main" id="{5AB4DBDB-B534-5F8B-F77C-265ABC0D9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3BCB6-B6A8-0E5A-4BA3-A5C24E24B5EC}"/>
              </a:ext>
            </a:extLst>
          </p:cNvPr>
          <p:cNvSpPr>
            <a:spLocks noGrp="1"/>
          </p:cNvSpPr>
          <p:nvPr>
            <p:ph type="sldNum" sz="quarter" idx="12"/>
          </p:nvPr>
        </p:nvSpPr>
        <p:spPr/>
        <p:txBody>
          <a:bodyPr/>
          <a:lstStyle/>
          <a:p>
            <a:fld id="{21B07101-A7C5-4F6F-B7B6-1B42CB9126D6}" type="slidenum">
              <a:rPr lang="en-US" smtClean="0"/>
              <a:t>‹#›</a:t>
            </a:fld>
            <a:endParaRPr lang="en-US"/>
          </a:p>
        </p:txBody>
      </p:sp>
    </p:spTree>
    <p:extLst>
      <p:ext uri="{BB962C8B-B14F-4D97-AF65-F5344CB8AC3E}">
        <p14:creationId xmlns:p14="http://schemas.microsoft.com/office/powerpoint/2010/main" val="187883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6AD3E-4F6E-BD4B-A27D-7077A5872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046B5D-9DED-3D32-3601-C7A9B9E09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4712A-A571-C677-22CE-E051258BF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E6866-0EBE-40F9-AD5E-619E4A3B8FA8}" type="datetimeFigureOut">
              <a:rPr lang="en-US" smtClean="0"/>
              <a:t>12/8/2023</a:t>
            </a:fld>
            <a:endParaRPr lang="en-US"/>
          </a:p>
        </p:txBody>
      </p:sp>
      <p:sp>
        <p:nvSpPr>
          <p:cNvPr id="5" name="Footer Placeholder 4">
            <a:extLst>
              <a:ext uri="{FF2B5EF4-FFF2-40B4-BE49-F238E27FC236}">
                <a16:creationId xmlns:a16="http://schemas.microsoft.com/office/drawing/2014/main" id="{2267AB55-C357-9652-6D08-01A59A9C7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F8C57D-F4A6-E39F-B479-5095CC1AE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07101-A7C5-4F6F-B7B6-1B42CB9126D6}" type="slidenum">
              <a:rPr lang="en-US" smtClean="0"/>
              <a:t>‹#›</a:t>
            </a:fld>
            <a:endParaRPr lang="en-US"/>
          </a:p>
        </p:txBody>
      </p:sp>
    </p:spTree>
    <p:extLst>
      <p:ext uri="{BB962C8B-B14F-4D97-AF65-F5344CB8AC3E}">
        <p14:creationId xmlns:p14="http://schemas.microsoft.com/office/powerpoint/2010/main" val="149517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41E5-FA14-1485-FC09-CDFD2C318B33}"/>
              </a:ext>
            </a:extLst>
          </p:cNvPr>
          <p:cNvSpPr>
            <a:spLocks noGrp="1"/>
          </p:cNvSpPr>
          <p:nvPr>
            <p:ph type="ctrTitle"/>
          </p:nvPr>
        </p:nvSpPr>
        <p:spPr/>
        <p:txBody>
          <a:bodyPr/>
          <a:lstStyle/>
          <a:p>
            <a:r>
              <a:rPr lang="en-US" b="1"/>
              <a:t>En </a:t>
            </a:r>
            <a:r>
              <a:rPr lang="en-US" b="1" err="1"/>
              <a:t>portofolio</a:t>
            </a:r>
            <a:r>
              <a:rPr lang="en-US" b="1"/>
              <a:t> </a:t>
            </a:r>
            <a:r>
              <a:rPr lang="en-US" b="1" err="1"/>
              <a:t>nettside</a:t>
            </a:r>
            <a:endParaRPr lang="en-US" b="1" err="1">
              <a:cs typeface="Calibri Light"/>
            </a:endParaRPr>
          </a:p>
        </p:txBody>
      </p:sp>
      <p:sp>
        <p:nvSpPr>
          <p:cNvPr id="3" name="Subtitle 2">
            <a:extLst>
              <a:ext uri="{FF2B5EF4-FFF2-40B4-BE49-F238E27FC236}">
                <a16:creationId xmlns:a16="http://schemas.microsoft.com/office/drawing/2014/main" id="{DB86CBF5-1970-E5A9-1879-2EE38648CF61}"/>
              </a:ext>
            </a:extLst>
          </p:cNvPr>
          <p:cNvSpPr>
            <a:spLocks noGrp="1"/>
          </p:cNvSpPr>
          <p:nvPr>
            <p:ph type="subTitle" idx="1"/>
          </p:nvPr>
        </p:nvSpPr>
        <p:spPr/>
        <p:txBody>
          <a:bodyPr/>
          <a:lstStyle/>
          <a:p>
            <a:r>
              <a:rPr lang="en-US"/>
              <a:t>Av Erik Alejandro Ortega Juuhl</a:t>
            </a:r>
          </a:p>
        </p:txBody>
      </p:sp>
    </p:spTree>
    <p:extLst>
      <p:ext uri="{BB962C8B-B14F-4D97-AF65-F5344CB8AC3E}">
        <p14:creationId xmlns:p14="http://schemas.microsoft.com/office/powerpoint/2010/main" val="148339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2094-5DDF-8E25-4E00-4855310B7BCD}"/>
              </a:ext>
            </a:extLst>
          </p:cNvPr>
          <p:cNvSpPr>
            <a:spLocks noGrp="1"/>
          </p:cNvSpPr>
          <p:nvPr>
            <p:ph type="title"/>
          </p:nvPr>
        </p:nvSpPr>
        <p:spPr/>
        <p:txBody>
          <a:bodyPr/>
          <a:lstStyle/>
          <a:p>
            <a:r>
              <a:rPr lang="en-US" b="1">
                <a:ea typeface="Calibri Light"/>
                <a:cs typeface="Calibri Light"/>
              </a:rPr>
              <a:t>Målet med </a:t>
            </a:r>
            <a:r>
              <a:rPr lang="en-US" b="1" err="1">
                <a:ea typeface="Calibri Light"/>
                <a:cs typeface="Calibri Light"/>
              </a:rPr>
              <a:t>nettsiden</a:t>
            </a:r>
            <a:endParaRPr lang="en-US" b="1" err="1"/>
          </a:p>
        </p:txBody>
      </p:sp>
      <p:sp>
        <p:nvSpPr>
          <p:cNvPr id="3" name="Content Placeholder 2">
            <a:extLst>
              <a:ext uri="{FF2B5EF4-FFF2-40B4-BE49-F238E27FC236}">
                <a16:creationId xmlns:a16="http://schemas.microsoft.com/office/drawing/2014/main" id="{DF89D846-49B5-5FDD-AFE9-7267FF530FB8}"/>
              </a:ext>
            </a:extLst>
          </p:cNvPr>
          <p:cNvSpPr>
            <a:spLocks noGrp="1"/>
          </p:cNvSpPr>
          <p:nvPr>
            <p:ph idx="1"/>
          </p:nvPr>
        </p:nvSpPr>
        <p:spPr/>
        <p:txBody>
          <a:bodyPr vert="horz" lIns="91440" tIns="45720" rIns="91440" bIns="45720" rtlCol="0" anchor="t">
            <a:normAutofit fontScale="92500" lnSpcReduction="10000"/>
          </a:bodyPr>
          <a:lstStyle/>
          <a:p>
            <a:r>
              <a:rPr lang="en-US" err="1">
                <a:ea typeface="Calibri"/>
                <a:cs typeface="Calibri"/>
              </a:rPr>
              <a:t>Nettsiden</a:t>
            </a:r>
            <a:r>
              <a:rPr lang="en-US">
                <a:ea typeface="Calibri"/>
                <a:cs typeface="Calibri"/>
              </a:rPr>
              <a:t> er </a:t>
            </a:r>
            <a:r>
              <a:rPr lang="en-US" err="1">
                <a:ea typeface="Calibri"/>
                <a:cs typeface="Calibri"/>
              </a:rPr>
              <a:t>en</a:t>
            </a:r>
            <a:r>
              <a:rPr lang="en-US">
                <a:ea typeface="Calibri"/>
                <a:cs typeface="Calibri"/>
              </a:rPr>
              <a:t> CV </a:t>
            </a:r>
            <a:r>
              <a:rPr lang="en-US" err="1">
                <a:ea typeface="Calibri"/>
                <a:cs typeface="Calibri"/>
              </a:rPr>
              <a:t>som</a:t>
            </a:r>
            <a:r>
              <a:rPr lang="en-US">
                <a:ea typeface="Calibri"/>
                <a:cs typeface="Calibri"/>
              </a:rPr>
              <a:t> </a:t>
            </a:r>
            <a:r>
              <a:rPr lang="en-US" err="1">
                <a:ea typeface="Calibri"/>
                <a:cs typeface="Calibri"/>
              </a:rPr>
              <a:t>viser</a:t>
            </a:r>
            <a:r>
              <a:rPr lang="en-US">
                <a:ea typeface="Calibri"/>
                <a:cs typeface="Calibri"/>
              </a:rPr>
              <a:t> min </a:t>
            </a:r>
            <a:r>
              <a:rPr lang="en-US" err="1">
                <a:ea typeface="Calibri"/>
                <a:cs typeface="Calibri"/>
              </a:rPr>
              <a:t>kompetanse</a:t>
            </a:r>
            <a:r>
              <a:rPr lang="en-US">
                <a:ea typeface="Calibri"/>
                <a:cs typeface="Calibri"/>
              </a:rPr>
              <a:t> </a:t>
            </a:r>
            <a:r>
              <a:rPr lang="en-US" err="1">
                <a:ea typeface="Calibri"/>
                <a:cs typeface="Calibri"/>
              </a:rPr>
              <a:t>innen</a:t>
            </a:r>
            <a:r>
              <a:rPr lang="en-US">
                <a:ea typeface="Calibri"/>
                <a:cs typeface="Calibri"/>
              </a:rPr>
              <a:t> IT </a:t>
            </a:r>
            <a:r>
              <a:rPr lang="en-US" err="1">
                <a:ea typeface="Calibri"/>
                <a:cs typeface="Calibri"/>
              </a:rPr>
              <a:t>ved</a:t>
            </a:r>
            <a:r>
              <a:rPr lang="en-US">
                <a:ea typeface="Calibri"/>
                <a:cs typeface="Calibri"/>
              </a:rPr>
              <a:t> at den </a:t>
            </a:r>
            <a:r>
              <a:rPr lang="en-US" err="1">
                <a:ea typeface="Calibri"/>
                <a:cs typeface="Calibri"/>
              </a:rPr>
              <a:t>inneholder</a:t>
            </a:r>
            <a:r>
              <a:rPr lang="en-US">
                <a:ea typeface="Calibri"/>
                <a:cs typeface="Calibri"/>
              </a:rPr>
              <a:t> mine </a:t>
            </a:r>
            <a:r>
              <a:rPr lang="en-US" err="1">
                <a:ea typeface="Calibri"/>
                <a:cs typeface="Calibri"/>
              </a:rPr>
              <a:t>tidligere</a:t>
            </a:r>
            <a:r>
              <a:rPr lang="en-US">
                <a:ea typeface="Calibri"/>
                <a:cs typeface="Calibri"/>
              </a:rPr>
              <a:t> IT-</a:t>
            </a:r>
            <a:r>
              <a:rPr lang="en-US" err="1">
                <a:ea typeface="Calibri"/>
                <a:cs typeface="Calibri"/>
              </a:rPr>
              <a:t>prosjekter</a:t>
            </a:r>
            <a:r>
              <a:rPr lang="en-US">
                <a:ea typeface="Calibri"/>
                <a:cs typeface="Calibri"/>
              </a:rPr>
              <a:t>, </a:t>
            </a:r>
            <a:r>
              <a:rPr lang="en-US" err="1">
                <a:ea typeface="Calibri"/>
                <a:cs typeface="Calibri"/>
              </a:rPr>
              <a:t>og</a:t>
            </a:r>
            <a:r>
              <a:rPr lang="en-US">
                <a:ea typeface="Calibri"/>
                <a:cs typeface="Calibri"/>
              </a:rPr>
              <a:t> mine </a:t>
            </a:r>
            <a:r>
              <a:rPr lang="en-US" err="1">
                <a:ea typeface="Calibri"/>
                <a:cs typeface="Calibri"/>
              </a:rPr>
              <a:t>pågående</a:t>
            </a:r>
            <a:r>
              <a:rPr lang="en-US">
                <a:ea typeface="Calibri"/>
                <a:cs typeface="Calibri"/>
              </a:rPr>
              <a:t> </a:t>
            </a:r>
            <a:r>
              <a:rPr lang="en-US" err="1">
                <a:ea typeface="Calibri"/>
                <a:cs typeface="Calibri"/>
              </a:rPr>
              <a:t>prosjekter</a:t>
            </a:r>
            <a:r>
              <a:rPr lang="en-US">
                <a:ea typeface="Calibri"/>
                <a:cs typeface="Calibri"/>
              </a:rPr>
              <a:t>. </a:t>
            </a:r>
            <a:r>
              <a:rPr lang="en-US" err="1">
                <a:ea typeface="Calibri"/>
                <a:cs typeface="Calibri"/>
              </a:rPr>
              <a:t>Bedriftene</a:t>
            </a:r>
            <a:r>
              <a:rPr lang="en-US">
                <a:ea typeface="Calibri"/>
                <a:cs typeface="Calibri"/>
              </a:rPr>
              <a:t> </a:t>
            </a:r>
            <a:r>
              <a:rPr lang="en-US" err="1">
                <a:ea typeface="Calibri"/>
                <a:cs typeface="Calibri"/>
              </a:rPr>
              <a:t>vil</a:t>
            </a:r>
            <a:r>
              <a:rPr lang="en-US">
                <a:ea typeface="Calibri"/>
                <a:cs typeface="Calibri"/>
              </a:rPr>
              <a:t> </a:t>
            </a:r>
            <a:r>
              <a:rPr lang="en-US" err="1">
                <a:ea typeface="Calibri"/>
                <a:cs typeface="Calibri"/>
              </a:rPr>
              <a:t>gjennom</a:t>
            </a:r>
            <a:r>
              <a:rPr lang="en-US">
                <a:ea typeface="Calibri"/>
                <a:cs typeface="Calibri"/>
              </a:rPr>
              <a:t> </a:t>
            </a:r>
            <a:r>
              <a:rPr lang="en-US" err="1">
                <a:ea typeface="Calibri"/>
                <a:cs typeface="Calibri"/>
              </a:rPr>
              <a:t>nettsiden</a:t>
            </a:r>
            <a:r>
              <a:rPr lang="en-US">
                <a:ea typeface="Calibri"/>
                <a:cs typeface="Calibri"/>
              </a:rPr>
              <a:t>  </a:t>
            </a:r>
            <a:r>
              <a:rPr lang="en-US" err="1">
                <a:ea typeface="Calibri"/>
                <a:cs typeface="Calibri"/>
              </a:rPr>
              <a:t>få</a:t>
            </a:r>
            <a:r>
              <a:rPr lang="en-US">
                <a:ea typeface="Calibri"/>
                <a:cs typeface="Calibri"/>
              </a:rPr>
              <a:t> </a:t>
            </a:r>
            <a:r>
              <a:rPr lang="en-US" err="1">
                <a:ea typeface="Calibri"/>
                <a:cs typeface="Calibri"/>
              </a:rPr>
              <a:t>en</a:t>
            </a:r>
            <a:r>
              <a:rPr lang="en-US">
                <a:ea typeface="Calibri"/>
                <a:cs typeface="Calibri"/>
              </a:rPr>
              <a:t> god </a:t>
            </a:r>
            <a:r>
              <a:rPr lang="en-US" err="1">
                <a:ea typeface="Calibri"/>
                <a:cs typeface="Calibri"/>
              </a:rPr>
              <a:t>oversikt</a:t>
            </a:r>
            <a:r>
              <a:rPr lang="en-US">
                <a:ea typeface="Calibri"/>
                <a:cs typeface="Calibri"/>
              </a:rPr>
              <a:t> over min </a:t>
            </a:r>
            <a:r>
              <a:rPr lang="en-US" err="1">
                <a:ea typeface="Calibri"/>
                <a:cs typeface="Calibri"/>
              </a:rPr>
              <a:t>kompetanse</a:t>
            </a:r>
            <a:r>
              <a:rPr lang="en-US">
                <a:ea typeface="Calibri"/>
                <a:cs typeface="Calibri"/>
              </a:rPr>
              <a:t>, </a:t>
            </a:r>
            <a:r>
              <a:rPr lang="en-US" err="1">
                <a:ea typeface="Calibri"/>
                <a:cs typeface="Calibri"/>
              </a:rPr>
              <a:t>og</a:t>
            </a:r>
            <a:r>
              <a:rPr lang="en-US">
                <a:ea typeface="Calibri"/>
                <a:cs typeface="Calibri"/>
              </a:rPr>
              <a:t> </a:t>
            </a:r>
            <a:r>
              <a:rPr lang="en-US" err="1">
                <a:ea typeface="Calibri"/>
                <a:cs typeface="Calibri"/>
              </a:rPr>
              <a:t>vil</a:t>
            </a:r>
            <a:r>
              <a:rPr lang="en-US">
                <a:ea typeface="Calibri"/>
                <a:cs typeface="Calibri"/>
              </a:rPr>
              <a:t> </a:t>
            </a:r>
            <a:r>
              <a:rPr lang="en-US" err="1">
                <a:ea typeface="Calibri"/>
                <a:cs typeface="Calibri"/>
              </a:rPr>
              <a:t>lettere</a:t>
            </a:r>
            <a:r>
              <a:rPr lang="en-US">
                <a:ea typeface="Calibri"/>
                <a:cs typeface="Calibri"/>
              </a:rPr>
              <a:t> </a:t>
            </a:r>
            <a:r>
              <a:rPr lang="en-US" err="1">
                <a:ea typeface="Calibri"/>
                <a:cs typeface="Calibri"/>
              </a:rPr>
              <a:t>kunne</a:t>
            </a:r>
            <a:r>
              <a:rPr lang="en-US">
                <a:ea typeface="Calibri"/>
                <a:cs typeface="Calibri"/>
              </a:rPr>
              <a:t> se om </a:t>
            </a:r>
            <a:r>
              <a:rPr lang="en-US" err="1">
                <a:ea typeface="Calibri"/>
                <a:cs typeface="Calibri"/>
              </a:rPr>
              <a:t>jeg</a:t>
            </a:r>
            <a:r>
              <a:rPr lang="en-US">
                <a:ea typeface="Calibri"/>
                <a:cs typeface="Calibri"/>
              </a:rPr>
              <a:t> passer </a:t>
            </a:r>
            <a:r>
              <a:rPr lang="en-US" err="1">
                <a:ea typeface="Calibri"/>
                <a:cs typeface="Calibri"/>
              </a:rPr>
              <a:t>til</a:t>
            </a:r>
            <a:r>
              <a:rPr lang="en-US">
                <a:ea typeface="Calibri"/>
                <a:cs typeface="Calibri"/>
              </a:rPr>
              <a:t> </a:t>
            </a:r>
            <a:r>
              <a:rPr lang="en-US" err="1">
                <a:ea typeface="Calibri"/>
                <a:cs typeface="Calibri"/>
              </a:rPr>
              <a:t>jobben</a:t>
            </a:r>
            <a:r>
              <a:rPr lang="en-US">
                <a:ea typeface="Calibri"/>
                <a:cs typeface="Calibri"/>
              </a:rPr>
              <a:t>. </a:t>
            </a:r>
            <a:endParaRPr lang="en-US">
              <a:cs typeface="Calibri"/>
            </a:endParaRPr>
          </a:p>
          <a:p>
            <a:pPr marL="0" indent="0">
              <a:buNone/>
            </a:pPr>
            <a:endParaRPr lang="en-US">
              <a:ea typeface="Calibri"/>
              <a:cs typeface="Calibri"/>
            </a:endParaRPr>
          </a:p>
          <a:p>
            <a:r>
              <a:rPr lang="en-US" err="1">
                <a:ea typeface="Calibri"/>
                <a:cs typeface="Calibri"/>
              </a:rPr>
              <a:t>Nettsiden</a:t>
            </a:r>
            <a:r>
              <a:rPr lang="en-US">
                <a:ea typeface="Calibri"/>
                <a:cs typeface="Calibri"/>
              </a:rPr>
              <a:t> </a:t>
            </a:r>
            <a:r>
              <a:rPr lang="en-US" err="1">
                <a:ea typeface="Calibri"/>
                <a:cs typeface="Calibri"/>
              </a:rPr>
              <a:t>har</a:t>
            </a:r>
            <a:r>
              <a:rPr lang="en-US">
                <a:ea typeface="Calibri"/>
                <a:cs typeface="Calibri"/>
              </a:rPr>
              <a:t> </a:t>
            </a:r>
            <a:r>
              <a:rPr lang="en-US" err="1">
                <a:ea typeface="Calibri"/>
                <a:cs typeface="Calibri"/>
              </a:rPr>
              <a:t>også</a:t>
            </a:r>
            <a:r>
              <a:rPr lang="en-US">
                <a:ea typeface="Calibri"/>
                <a:cs typeface="Calibri"/>
              </a:rPr>
              <a:t> et </a:t>
            </a:r>
            <a:r>
              <a:rPr lang="en-US" err="1">
                <a:ea typeface="Calibri"/>
                <a:cs typeface="Calibri"/>
              </a:rPr>
              <a:t>enkelt</a:t>
            </a:r>
            <a:r>
              <a:rPr lang="en-US">
                <a:ea typeface="Calibri"/>
                <a:cs typeface="Calibri"/>
              </a:rPr>
              <a:t> </a:t>
            </a:r>
            <a:r>
              <a:rPr lang="en-US" err="1">
                <a:ea typeface="Calibri"/>
                <a:cs typeface="Calibri"/>
              </a:rPr>
              <a:t>og</a:t>
            </a:r>
            <a:r>
              <a:rPr lang="en-US">
                <a:ea typeface="Calibri"/>
                <a:cs typeface="Calibri"/>
              </a:rPr>
              <a:t> </a:t>
            </a:r>
            <a:r>
              <a:rPr lang="en-US" err="1">
                <a:ea typeface="Calibri"/>
                <a:cs typeface="Calibri"/>
              </a:rPr>
              <a:t>effektivt</a:t>
            </a:r>
            <a:r>
              <a:rPr lang="en-US">
                <a:ea typeface="Calibri"/>
                <a:cs typeface="Calibri"/>
              </a:rPr>
              <a:t> </a:t>
            </a:r>
            <a:r>
              <a:rPr lang="en-US" err="1">
                <a:ea typeface="Calibri"/>
                <a:cs typeface="Calibri"/>
              </a:rPr>
              <a:t>meldingsssytem</a:t>
            </a:r>
            <a:r>
              <a:rPr lang="en-US">
                <a:ea typeface="Calibri"/>
                <a:cs typeface="Calibri"/>
              </a:rPr>
              <a:t> </a:t>
            </a:r>
            <a:r>
              <a:rPr lang="en-US" err="1">
                <a:ea typeface="Calibri"/>
                <a:cs typeface="Calibri"/>
              </a:rPr>
              <a:t>slik</a:t>
            </a:r>
            <a:r>
              <a:rPr lang="en-US">
                <a:ea typeface="Calibri"/>
                <a:cs typeface="Calibri"/>
              </a:rPr>
              <a:t> at </a:t>
            </a:r>
            <a:r>
              <a:rPr lang="en-US" err="1">
                <a:ea typeface="Calibri"/>
                <a:cs typeface="Calibri"/>
              </a:rPr>
              <a:t>bedrifter</a:t>
            </a:r>
            <a:r>
              <a:rPr lang="en-US">
                <a:ea typeface="Calibri"/>
                <a:cs typeface="Calibri"/>
              </a:rPr>
              <a:t> </a:t>
            </a:r>
            <a:r>
              <a:rPr lang="en-US" err="1">
                <a:ea typeface="Calibri"/>
                <a:cs typeface="Calibri"/>
              </a:rPr>
              <a:t>kan</a:t>
            </a:r>
            <a:r>
              <a:rPr lang="en-US">
                <a:ea typeface="Calibri"/>
                <a:cs typeface="Calibri"/>
              </a:rPr>
              <a:t> ta </a:t>
            </a:r>
            <a:r>
              <a:rPr lang="en-US" err="1">
                <a:ea typeface="Calibri"/>
                <a:cs typeface="Calibri"/>
              </a:rPr>
              <a:t>kontakt</a:t>
            </a:r>
            <a:r>
              <a:rPr lang="en-US">
                <a:ea typeface="Calibri"/>
                <a:cs typeface="Calibri"/>
              </a:rPr>
              <a:t> om de </a:t>
            </a:r>
            <a:r>
              <a:rPr lang="en-US" err="1">
                <a:ea typeface="Calibri"/>
                <a:cs typeface="Calibri"/>
              </a:rPr>
              <a:t>ønsker</a:t>
            </a:r>
            <a:r>
              <a:rPr lang="en-US">
                <a:ea typeface="Calibri"/>
                <a:cs typeface="Calibri"/>
              </a:rPr>
              <a:t> at </a:t>
            </a:r>
            <a:r>
              <a:rPr lang="en-US" err="1">
                <a:ea typeface="Calibri"/>
                <a:cs typeface="Calibri"/>
              </a:rPr>
              <a:t>jeg</a:t>
            </a:r>
            <a:r>
              <a:rPr lang="en-US">
                <a:ea typeface="Calibri"/>
                <a:cs typeface="Calibri"/>
              </a:rPr>
              <a:t> </a:t>
            </a:r>
            <a:r>
              <a:rPr lang="en-US" err="1">
                <a:ea typeface="Calibri"/>
                <a:cs typeface="Calibri"/>
              </a:rPr>
              <a:t>samarbeider</a:t>
            </a:r>
            <a:r>
              <a:rPr lang="en-US">
                <a:ea typeface="Calibri"/>
                <a:cs typeface="Calibri"/>
              </a:rPr>
              <a:t> </a:t>
            </a:r>
            <a:r>
              <a:rPr lang="en-US" err="1">
                <a:ea typeface="Calibri"/>
                <a:cs typeface="Calibri"/>
              </a:rPr>
              <a:t>på</a:t>
            </a:r>
            <a:r>
              <a:rPr lang="en-US">
                <a:ea typeface="Calibri"/>
                <a:cs typeface="Calibri"/>
              </a:rPr>
              <a:t> IT-</a:t>
            </a:r>
            <a:r>
              <a:rPr lang="en-US" err="1">
                <a:ea typeface="Calibri"/>
                <a:cs typeface="Calibri"/>
              </a:rPr>
              <a:t>prosjekter</a:t>
            </a:r>
            <a:r>
              <a:rPr lang="en-US">
                <a:ea typeface="Calibri"/>
                <a:cs typeface="Calibri"/>
              </a:rPr>
              <a:t>, </a:t>
            </a:r>
            <a:r>
              <a:rPr lang="en-US" err="1">
                <a:ea typeface="Calibri"/>
                <a:cs typeface="Calibri"/>
              </a:rPr>
              <a:t>eller</a:t>
            </a:r>
            <a:r>
              <a:rPr lang="en-US">
                <a:ea typeface="Calibri"/>
                <a:cs typeface="Calibri"/>
              </a:rPr>
              <a:t> de </a:t>
            </a:r>
            <a:r>
              <a:rPr lang="en-US" err="1">
                <a:ea typeface="Calibri"/>
                <a:cs typeface="Calibri"/>
              </a:rPr>
              <a:t>ønsker</a:t>
            </a:r>
            <a:r>
              <a:rPr lang="en-US">
                <a:ea typeface="Calibri"/>
                <a:cs typeface="Calibri"/>
              </a:rPr>
              <a:t> å </a:t>
            </a:r>
            <a:r>
              <a:rPr lang="en-US" err="1">
                <a:ea typeface="Calibri"/>
                <a:cs typeface="Calibri"/>
              </a:rPr>
              <a:t>gi</a:t>
            </a:r>
            <a:r>
              <a:rPr lang="en-US">
                <a:ea typeface="Calibri"/>
                <a:cs typeface="Calibri"/>
              </a:rPr>
              <a:t> et </a:t>
            </a:r>
            <a:r>
              <a:rPr lang="en-US" err="1">
                <a:ea typeface="Calibri"/>
                <a:cs typeface="Calibri"/>
              </a:rPr>
              <a:t>jobbtilbud</a:t>
            </a:r>
            <a:r>
              <a:rPr lang="en-US">
                <a:ea typeface="Calibri"/>
                <a:cs typeface="Calibri"/>
              </a:rPr>
              <a:t>. </a:t>
            </a:r>
          </a:p>
          <a:p>
            <a:pPr marL="0" indent="0">
              <a:buNone/>
            </a:pPr>
            <a:endParaRPr lang="en-US">
              <a:ea typeface="Calibri"/>
              <a:cs typeface="Calibri"/>
            </a:endParaRPr>
          </a:p>
          <a:p>
            <a:r>
              <a:rPr lang="en-US">
                <a:ea typeface="Calibri"/>
                <a:cs typeface="Calibri"/>
              </a:rPr>
              <a:t>I </a:t>
            </a:r>
            <a:r>
              <a:rPr lang="en-US" err="1">
                <a:ea typeface="Calibri"/>
                <a:cs typeface="Calibri"/>
              </a:rPr>
              <a:t>jobbsøknader</a:t>
            </a:r>
            <a:r>
              <a:rPr lang="en-US">
                <a:ea typeface="Calibri"/>
                <a:cs typeface="Calibri"/>
              </a:rPr>
              <a:t> </a:t>
            </a:r>
            <a:r>
              <a:rPr lang="en-US" err="1">
                <a:ea typeface="Calibri"/>
                <a:cs typeface="Calibri"/>
              </a:rPr>
              <a:t>kan</a:t>
            </a:r>
            <a:r>
              <a:rPr lang="en-US">
                <a:ea typeface="Calibri"/>
                <a:cs typeface="Calibri"/>
              </a:rPr>
              <a:t> </a:t>
            </a:r>
            <a:r>
              <a:rPr lang="en-US" err="1">
                <a:ea typeface="Calibri"/>
                <a:cs typeface="Calibri"/>
              </a:rPr>
              <a:t>jeg</a:t>
            </a:r>
            <a:r>
              <a:rPr lang="en-US">
                <a:ea typeface="Calibri"/>
                <a:cs typeface="Calibri"/>
              </a:rPr>
              <a:t> vise </a:t>
            </a:r>
            <a:r>
              <a:rPr lang="en-US" err="1">
                <a:ea typeface="Calibri"/>
                <a:cs typeface="Calibri"/>
              </a:rPr>
              <a:t>til</a:t>
            </a:r>
            <a:r>
              <a:rPr lang="en-US">
                <a:ea typeface="Calibri"/>
                <a:cs typeface="Calibri"/>
              </a:rPr>
              <a:t> </a:t>
            </a:r>
            <a:r>
              <a:rPr lang="en-US" err="1">
                <a:ea typeface="Calibri"/>
                <a:cs typeface="Calibri"/>
              </a:rPr>
              <a:t>nettsiden</a:t>
            </a:r>
            <a:r>
              <a:rPr lang="en-US">
                <a:ea typeface="Calibri"/>
                <a:cs typeface="Calibri"/>
              </a:rPr>
              <a:t>, </a:t>
            </a:r>
            <a:r>
              <a:rPr lang="en-US" err="1">
                <a:ea typeface="Calibri"/>
                <a:cs typeface="Calibri"/>
              </a:rPr>
              <a:t>og</a:t>
            </a:r>
            <a:r>
              <a:rPr lang="en-US">
                <a:ea typeface="Calibri"/>
                <a:cs typeface="Calibri"/>
              </a:rPr>
              <a:t> </a:t>
            </a:r>
            <a:r>
              <a:rPr lang="en-US" err="1">
                <a:ea typeface="Calibri"/>
                <a:cs typeface="Calibri"/>
              </a:rPr>
              <a:t>bedrifter</a:t>
            </a:r>
            <a:r>
              <a:rPr lang="en-US">
                <a:ea typeface="Calibri"/>
                <a:cs typeface="Calibri"/>
              </a:rPr>
              <a:t> </a:t>
            </a:r>
            <a:r>
              <a:rPr lang="en-US" err="1">
                <a:ea typeface="Calibri"/>
                <a:cs typeface="Calibri"/>
              </a:rPr>
              <a:t>vil</a:t>
            </a:r>
            <a:r>
              <a:rPr lang="en-US">
                <a:ea typeface="Calibri"/>
                <a:cs typeface="Calibri"/>
              </a:rPr>
              <a:t> </a:t>
            </a:r>
            <a:r>
              <a:rPr lang="en-US" err="1">
                <a:ea typeface="Calibri"/>
                <a:cs typeface="Calibri"/>
              </a:rPr>
              <a:t>raskt</a:t>
            </a:r>
            <a:r>
              <a:rPr lang="en-US">
                <a:ea typeface="Calibri"/>
                <a:cs typeface="Calibri"/>
              </a:rPr>
              <a:t> </a:t>
            </a:r>
            <a:r>
              <a:rPr lang="en-US" err="1">
                <a:ea typeface="Calibri"/>
                <a:cs typeface="Calibri"/>
              </a:rPr>
              <a:t>få</a:t>
            </a:r>
            <a:r>
              <a:rPr lang="en-US">
                <a:ea typeface="Calibri"/>
                <a:cs typeface="Calibri"/>
              </a:rPr>
              <a:t> </a:t>
            </a:r>
            <a:r>
              <a:rPr lang="en-US" err="1">
                <a:ea typeface="Calibri"/>
                <a:cs typeface="Calibri"/>
              </a:rPr>
              <a:t>oversikt</a:t>
            </a:r>
            <a:r>
              <a:rPr lang="en-US">
                <a:ea typeface="Calibri"/>
                <a:cs typeface="Calibri"/>
              </a:rPr>
              <a:t> over min </a:t>
            </a:r>
            <a:r>
              <a:rPr lang="en-US" err="1">
                <a:ea typeface="Calibri"/>
                <a:cs typeface="Calibri"/>
              </a:rPr>
              <a:t>kompetanse</a:t>
            </a:r>
            <a:r>
              <a:rPr lang="en-US">
                <a:ea typeface="Calibri"/>
                <a:cs typeface="Calibri"/>
              </a:rPr>
              <a:t> </a:t>
            </a:r>
            <a:r>
              <a:rPr lang="en-US" err="1">
                <a:ea typeface="Calibri"/>
                <a:cs typeface="Calibri"/>
              </a:rPr>
              <a:t>og</a:t>
            </a:r>
            <a:r>
              <a:rPr lang="en-US">
                <a:ea typeface="Calibri"/>
                <a:cs typeface="Calibri"/>
              </a:rPr>
              <a:t> </a:t>
            </a:r>
            <a:r>
              <a:rPr lang="en-US" err="1">
                <a:ea typeface="Calibri"/>
                <a:cs typeface="Calibri"/>
              </a:rPr>
              <a:t>kan</a:t>
            </a:r>
            <a:r>
              <a:rPr lang="en-US">
                <a:ea typeface="Calibri"/>
                <a:cs typeface="Calibri"/>
              </a:rPr>
              <a:t> ta </a:t>
            </a:r>
            <a:r>
              <a:rPr lang="en-US" err="1">
                <a:ea typeface="Calibri"/>
                <a:cs typeface="Calibri"/>
              </a:rPr>
              <a:t>kontakt</a:t>
            </a:r>
            <a:r>
              <a:rPr lang="en-US">
                <a:ea typeface="Calibri"/>
                <a:cs typeface="Calibri"/>
              </a:rPr>
              <a:t>. </a:t>
            </a:r>
          </a:p>
        </p:txBody>
      </p:sp>
    </p:spTree>
    <p:extLst>
      <p:ext uri="{BB962C8B-B14F-4D97-AF65-F5344CB8AC3E}">
        <p14:creationId xmlns:p14="http://schemas.microsoft.com/office/powerpoint/2010/main" val="345787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BE4E-B0A5-A467-F4D4-99C4E253DEB5}"/>
              </a:ext>
            </a:extLst>
          </p:cNvPr>
          <p:cNvSpPr>
            <a:spLocks noGrp="1"/>
          </p:cNvSpPr>
          <p:nvPr>
            <p:ph type="title"/>
          </p:nvPr>
        </p:nvSpPr>
        <p:spPr/>
        <p:txBody>
          <a:bodyPr/>
          <a:lstStyle/>
          <a:p>
            <a:r>
              <a:rPr lang="en-US" b="1" err="1">
                <a:cs typeface="Calibri Light"/>
              </a:rPr>
              <a:t>Generel</a:t>
            </a:r>
            <a:r>
              <a:rPr lang="en-US" b="1">
                <a:cs typeface="Calibri Light"/>
              </a:rPr>
              <a:t> </a:t>
            </a:r>
            <a:r>
              <a:rPr lang="en-US" b="1" err="1">
                <a:cs typeface="Calibri Light"/>
              </a:rPr>
              <a:t>infomasjon</a:t>
            </a:r>
            <a:endParaRPr lang="en-US" b="1">
              <a:cs typeface="Calibri Light"/>
            </a:endParaRPr>
          </a:p>
        </p:txBody>
      </p:sp>
      <p:sp>
        <p:nvSpPr>
          <p:cNvPr id="3" name="Content Placeholder 2">
            <a:extLst>
              <a:ext uri="{FF2B5EF4-FFF2-40B4-BE49-F238E27FC236}">
                <a16:creationId xmlns:a16="http://schemas.microsoft.com/office/drawing/2014/main" id="{766E348F-C97C-0187-FACB-75599C1036A5}"/>
              </a:ext>
            </a:extLst>
          </p:cNvPr>
          <p:cNvSpPr>
            <a:spLocks noGrp="1"/>
          </p:cNvSpPr>
          <p:nvPr>
            <p:ph idx="1"/>
          </p:nvPr>
        </p:nvSpPr>
        <p:spPr/>
        <p:txBody>
          <a:bodyPr vert="horz" lIns="91440" tIns="45720" rIns="91440" bIns="45720" rtlCol="0" anchor="t">
            <a:normAutofit/>
          </a:bodyPr>
          <a:lstStyle/>
          <a:p>
            <a:r>
              <a:rPr lang="nb-NO">
                <a:cs typeface="Calibri"/>
              </a:rPr>
              <a:t>Meldingssystemet: </a:t>
            </a:r>
            <a:endParaRPr lang="en-US">
              <a:cs typeface="Calibri"/>
            </a:endParaRPr>
          </a:p>
          <a:p>
            <a:pPr marL="0" indent="0">
              <a:buNone/>
            </a:pPr>
            <a:r>
              <a:rPr lang="nb-NO">
                <a:cs typeface="Calibri"/>
              </a:rPr>
              <a:t>Bedrifter kan sende meg en melding direkte gjennom nettsiden. På samme måte kan jeg også svare på meldinger som mottas. </a:t>
            </a:r>
          </a:p>
          <a:p>
            <a:pPr marL="0" indent="0">
              <a:buNone/>
            </a:pPr>
            <a:endParaRPr lang="nb-NO">
              <a:cs typeface="Calibri"/>
            </a:endParaRPr>
          </a:p>
          <a:p>
            <a:r>
              <a:rPr lang="nb-NO">
                <a:cs typeface="Calibri"/>
              </a:rPr>
              <a:t>IT-prosjekter: </a:t>
            </a:r>
          </a:p>
          <a:p>
            <a:pPr marL="0" indent="0">
              <a:buNone/>
            </a:pPr>
            <a:r>
              <a:rPr lang="nb-NO">
                <a:cs typeface="Calibri"/>
              </a:rPr>
              <a:t>IT-prosjektene vil oppdateres jevnlig, og vil gi bedrifter en god oversikt over min kompetanse og de vil da også kunne se utviklingen i min kompetanse. IT-prosjektene vil også vise hva jeg er særlig interessert i innenfor IT. </a:t>
            </a:r>
          </a:p>
        </p:txBody>
      </p:sp>
    </p:spTree>
    <p:extLst>
      <p:ext uri="{BB962C8B-B14F-4D97-AF65-F5344CB8AC3E}">
        <p14:creationId xmlns:p14="http://schemas.microsoft.com/office/powerpoint/2010/main" val="364067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BE4E-B0A5-A467-F4D4-99C4E253DEB5}"/>
              </a:ext>
            </a:extLst>
          </p:cNvPr>
          <p:cNvSpPr>
            <a:spLocks noGrp="1"/>
          </p:cNvSpPr>
          <p:nvPr>
            <p:ph type="title"/>
          </p:nvPr>
        </p:nvSpPr>
        <p:spPr/>
        <p:txBody>
          <a:bodyPr/>
          <a:lstStyle/>
          <a:p>
            <a:r>
              <a:rPr lang="en-US" b="1">
                <a:cs typeface="Calibri Light"/>
              </a:rPr>
              <a:t>Videre </a:t>
            </a:r>
            <a:r>
              <a:rPr lang="en-US" b="1" err="1">
                <a:cs typeface="Calibri Light"/>
              </a:rPr>
              <a:t>utvikling</a:t>
            </a:r>
            <a:endParaRPr lang="en-US" err="1"/>
          </a:p>
        </p:txBody>
      </p:sp>
      <p:sp>
        <p:nvSpPr>
          <p:cNvPr id="3" name="Content Placeholder 2">
            <a:extLst>
              <a:ext uri="{FF2B5EF4-FFF2-40B4-BE49-F238E27FC236}">
                <a16:creationId xmlns:a16="http://schemas.microsoft.com/office/drawing/2014/main" id="{766E348F-C97C-0187-FACB-75599C1036A5}"/>
              </a:ext>
            </a:extLst>
          </p:cNvPr>
          <p:cNvSpPr>
            <a:spLocks noGrp="1"/>
          </p:cNvSpPr>
          <p:nvPr>
            <p:ph idx="1"/>
          </p:nvPr>
        </p:nvSpPr>
        <p:spPr/>
        <p:txBody>
          <a:bodyPr vert="horz" lIns="91440" tIns="45720" rIns="91440" bIns="45720" rtlCol="0" anchor="t">
            <a:normAutofit lnSpcReduction="10000"/>
          </a:bodyPr>
          <a:lstStyle/>
          <a:p>
            <a:r>
              <a:rPr lang="nb-NO">
                <a:cs typeface="Calibri"/>
              </a:rPr>
              <a:t>Tanken er å videreutvikle nettsiden slik at den blir mer brukervennlig og enklere å navigere igjennom. Noen av sidene kan også utformes på en bedre måte. </a:t>
            </a:r>
            <a:endParaRPr lang="en-US">
              <a:cs typeface="Calibri"/>
            </a:endParaRPr>
          </a:p>
          <a:p>
            <a:r>
              <a:rPr lang="nb-NO">
                <a:cs typeface="Calibri"/>
              </a:rPr>
              <a:t>Jeg ønsker å legge til et varslingssystem slik at jeg blir varslet på mobilen eller på eposten om noen har sendt en melding. På tilsvarende måte ønsker jeg også at bedriftene skal få en varsel for eksempel ved </a:t>
            </a:r>
            <a:r>
              <a:rPr lang="nb-NO" err="1">
                <a:cs typeface="Calibri"/>
              </a:rPr>
              <a:t>sms</a:t>
            </a:r>
            <a:r>
              <a:rPr lang="nb-NO">
                <a:cs typeface="Calibri"/>
              </a:rPr>
              <a:t> til mobilen når jeg sender svar på en melding. </a:t>
            </a:r>
            <a:endParaRPr lang="en-US">
              <a:cs typeface="Calibri"/>
            </a:endParaRPr>
          </a:p>
          <a:p>
            <a:r>
              <a:rPr lang="nb-NO">
                <a:cs typeface="Calibri"/>
              </a:rPr>
              <a:t>Jeg ønsker også å legge til prosjekter som jeg har jobbet med fra før av.</a:t>
            </a:r>
            <a:endParaRPr lang="en-US">
              <a:cs typeface="Calibri"/>
            </a:endParaRPr>
          </a:p>
          <a:p>
            <a:r>
              <a:rPr lang="nb-NO">
                <a:cs typeface="Calibri"/>
              </a:rPr>
              <a:t>Tilslutt hvis det er nødvendig legge til et "</a:t>
            </a:r>
            <a:r>
              <a:rPr lang="nb-NO" err="1">
                <a:cs typeface="Calibri"/>
              </a:rPr>
              <a:t>reply</a:t>
            </a:r>
            <a:r>
              <a:rPr lang="nb-NO">
                <a:cs typeface="Calibri"/>
              </a:rPr>
              <a:t>" system slik jeg kan svare på tilbudet til bedrifter.</a:t>
            </a:r>
          </a:p>
        </p:txBody>
      </p:sp>
    </p:spTree>
    <p:extLst>
      <p:ext uri="{BB962C8B-B14F-4D97-AF65-F5344CB8AC3E}">
        <p14:creationId xmlns:p14="http://schemas.microsoft.com/office/powerpoint/2010/main" val="257931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BE4E-B0A5-A467-F4D4-99C4E253DEB5}"/>
              </a:ext>
            </a:extLst>
          </p:cNvPr>
          <p:cNvSpPr>
            <a:spLocks noGrp="1"/>
          </p:cNvSpPr>
          <p:nvPr>
            <p:ph type="title"/>
          </p:nvPr>
        </p:nvSpPr>
        <p:spPr/>
        <p:txBody>
          <a:bodyPr/>
          <a:lstStyle/>
          <a:p>
            <a:r>
              <a:rPr lang="en-US" b="1">
                <a:cs typeface="Calibri Light"/>
              </a:rPr>
              <a:t>FAQs</a:t>
            </a:r>
          </a:p>
        </p:txBody>
      </p:sp>
      <p:sp>
        <p:nvSpPr>
          <p:cNvPr id="3" name="Content Placeholder 2">
            <a:extLst>
              <a:ext uri="{FF2B5EF4-FFF2-40B4-BE49-F238E27FC236}">
                <a16:creationId xmlns:a16="http://schemas.microsoft.com/office/drawing/2014/main" id="{766E348F-C97C-0187-FACB-75599C1036A5}"/>
              </a:ext>
            </a:extLst>
          </p:cNvPr>
          <p:cNvSpPr>
            <a:spLocks noGrp="1"/>
          </p:cNvSpPr>
          <p:nvPr>
            <p:ph idx="1"/>
          </p:nvPr>
        </p:nvSpPr>
        <p:spPr/>
        <p:txBody>
          <a:bodyPr vert="horz" lIns="91440" tIns="45720" rIns="91440" bIns="45720" rtlCol="0" anchor="t">
            <a:normAutofit/>
          </a:bodyPr>
          <a:lstStyle/>
          <a:p>
            <a:r>
              <a:rPr lang="nb-NO">
                <a:cs typeface="Calibri"/>
              </a:rPr>
              <a:t>Jeg leverte inn et </a:t>
            </a:r>
            <a:r>
              <a:rPr lang="nb-NO" err="1">
                <a:cs typeface="Calibri"/>
              </a:rPr>
              <a:t>word</a:t>
            </a:r>
            <a:r>
              <a:rPr lang="nb-NO">
                <a:cs typeface="Calibri"/>
              </a:rPr>
              <a:t>-dokument med alle FAQs.</a:t>
            </a:r>
          </a:p>
        </p:txBody>
      </p:sp>
    </p:spTree>
    <p:extLst>
      <p:ext uri="{BB962C8B-B14F-4D97-AF65-F5344CB8AC3E}">
        <p14:creationId xmlns:p14="http://schemas.microsoft.com/office/powerpoint/2010/main" val="2147865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En portofolio nettside</vt:lpstr>
      <vt:lpstr>Målet med nettsiden</vt:lpstr>
      <vt:lpstr>Generel infomasjon</vt:lpstr>
      <vt:lpstr>Videre utvikling</vt:lpstr>
      <vt:lpstr>FAQs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Portifolio nettside</dc:title>
  <dc:creator>Erik Alejandro Ortega Juuhl</dc:creator>
  <cp:revision>2</cp:revision>
  <dcterms:created xsi:type="dcterms:W3CDTF">2023-12-08T11:57:16Z</dcterms:created>
  <dcterms:modified xsi:type="dcterms:W3CDTF">2023-12-08T22:47:38Z</dcterms:modified>
</cp:coreProperties>
</file>