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2AE3-0F05-4831-8563-DCED211A0DE6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BC76-273E-46A3-A424-75EC1D83E8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RLogo.png"/>
          <p:cNvPicPr>
            <a:picLocks noChangeAspect="1"/>
          </p:cNvPicPr>
          <p:nvPr/>
        </p:nvPicPr>
        <p:blipFill>
          <a:blip r:embed="rId2" cstate="print"/>
          <a:srcRect l="6336" r="6336" b="15347"/>
          <a:stretch>
            <a:fillRect/>
          </a:stretch>
        </p:blipFill>
        <p:spPr>
          <a:xfrm>
            <a:off x="0" y="285728"/>
            <a:ext cx="3929095" cy="678658"/>
          </a:xfrm>
          <a:prstGeom prst="rect">
            <a:avLst/>
          </a:prstGeom>
        </p:spPr>
      </p:pic>
      <p:pic>
        <p:nvPicPr>
          <p:cNvPr id="5" name="圖片 4" descr="下載 (1)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86" t="15000" r="18571" b="18571"/>
          <a:stretch>
            <a:fillRect/>
          </a:stretch>
        </p:blipFill>
        <p:spPr>
          <a:xfrm>
            <a:off x="4357686" y="0"/>
            <a:ext cx="2071702" cy="2214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Lin</cp:lastModifiedBy>
  <cp:revision>18</cp:revision>
  <dcterms:created xsi:type="dcterms:W3CDTF">2020-06-26T08:43:39Z</dcterms:created>
  <dcterms:modified xsi:type="dcterms:W3CDTF">2020-06-26T11:39:13Z</dcterms:modified>
</cp:coreProperties>
</file>