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6F9A538-49D1-487F-AE2F-6D472222480C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6EFB405-9A96-448F-804F-DD02FA6BE1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1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A538-49D1-487F-AE2F-6D472222480C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B405-9A96-448F-804F-DD02FA6BE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61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A538-49D1-487F-AE2F-6D472222480C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B405-9A96-448F-804F-DD02FA6BE1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9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A538-49D1-487F-AE2F-6D472222480C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B405-9A96-448F-804F-DD02FA6BE1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123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A538-49D1-487F-AE2F-6D472222480C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B405-9A96-448F-804F-DD02FA6BE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22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A538-49D1-487F-AE2F-6D472222480C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B405-9A96-448F-804F-DD02FA6BE1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72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A538-49D1-487F-AE2F-6D472222480C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B405-9A96-448F-804F-DD02FA6BE1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736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A538-49D1-487F-AE2F-6D472222480C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B405-9A96-448F-804F-DD02FA6BE1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814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A538-49D1-487F-AE2F-6D472222480C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B405-9A96-448F-804F-DD02FA6BE1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55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A538-49D1-487F-AE2F-6D472222480C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B405-9A96-448F-804F-DD02FA6BE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94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A538-49D1-487F-AE2F-6D472222480C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B405-9A96-448F-804F-DD02FA6BE1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53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A538-49D1-487F-AE2F-6D472222480C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B405-9A96-448F-804F-DD02FA6BE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65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A538-49D1-487F-AE2F-6D472222480C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B405-9A96-448F-804F-DD02FA6BE1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11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A538-49D1-487F-AE2F-6D472222480C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B405-9A96-448F-804F-DD02FA6BE1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2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A538-49D1-487F-AE2F-6D472222480C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B405-9A96-448F-804F-DD02FA6BE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41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A538-49D1-487F-AE2F-6D472222480C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B405-9A96-448F-804F-DD02FA6BE1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7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A538-49D1-487F-AE2F-6D472222480C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B405-9A96-448F-804F-DD02FA6BE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5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F9A538-49D1-487F-AE2F-6D472222480C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EFB405-9A96-448F-804F-DD02FA6BE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73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吉佳咖啡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十大易用性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96999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107590035</a:t>
            </a:r>
            <a:r>
              <a:rPr lang="zh-TW" altLang="en-US" dirty="0" smtClean="0"/>
              <a:t> 許哲維</a:t>
            </a:r>
            <a:endParaRPr lang="en-US" altLang="zh-TW" dirty="0" smtClean="0"/>
          </a:p>
          <a:p>
            <a:r>
              <a:rPr lang="en-US" altLang="zh-TW" dirty="0" smtClean="0"/>
              <a:t>107590036</a:t>
            </a:r>
            <a:r>
              <a:rPr lang="zh-TW" altLang="en-US" dirty="0" smtClean="0"/>
              <a:t> 藍裕翔</a:t>
            </a:r>
            <a:endParaRPr lang="en-US" altLang="zh-TW" dirty="0" smtClean="0"/>
          </a:p>
          <a:p>
            <a:r>
              <a:rPr lang="en-US" altLang="zh-TW" dirty="0" smtClean="0"/>
              <a:t>107590047</a:t>
            </a:r>
            <a:r>
              <a:rPr lang="zh-TW" altLang="en-US" dirty="0" smtClean="0"/>
              <a:t> 陳冠臻</a:t>
            </a:r>
            <a:endParaRPr lang="en-US" altLang="zh-TW" dirty="0" smtClean="0"/>
          </a:p>
          <a:p>
            <a:r>
              <a:rPr lang="en-US" altLang="zh-TW" dirty="0" smtClean="0"/>
              <a:t>107590052</a:t>
            </a:r>
            <a:r>
              <a:rPr lang="zh-TW" altLang="en-US" dirty="0" smtClean="0"/>
              <a:t> 曾華健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37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1</a:t>
            </a:r>
            <a:r>
              <a:rPr lang="en-US" altLang="zh-TW" dirty="0" smtClean="0"/>
              <a:t>.</a:t>
            </a:r>
            <a:r>
              <a:rPr lang="zh-TW" altLang="en-US" dirty="0" smtClean="0"/>
              <a:t> 系統</a:t>
            </a:r>
            <a:r>
              <a:rPr lang="zh-TW" altLang="en-US" dirty="0"/>
              <a:t>狀態</a:t>
            </a:r>
            <a:r>
              <a:rPr lang="zh-TW" altLang="en-US" dirty="0" smtClean="0"/>
              <a:t>能見度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13" y="3366359"/>
            <a:ext cx="4381500" cy="876300"/>
          </a:xfrm>
        </p:spPr>
      </p:pic>
      <p:sp>
        <p:nvSpPr>
          <p:cNvPr id="5" name="文字方塊 4"/>
          <p:cNvSpPr txBox="1"/>
          <p:nvPr/>
        </p:nvSpPr>
        <p:spPr>
          <a:xfrm>
            <a:off x="6334898" y="3319329"/>
            <a:ext cx="4479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目前滑鼠</a:t>
            </a:r>
            <a:r>
              <a:rPr lang="zh-TW" altLang="en-US" dirty="0"/>
              <a:t>滑</a:t>
            </a:r>
            <a:r>
              <a:rPr lang="zh-TW" altLang="en-US" dirty="0" smtClean="0"/>
              <a:t>上去以及在進入那個頁面時沒有任何視覺效果，所以之後會新增陰影</a:t>
            </a:r>
            <a:r>
              <a:rPr lang="zh-TW" altLang="en-US" dirty="0"/>
              <a:t>，提醒使用者目前在這個頁</a:t>
            </a:r>
            <a:r>
              <a:rPr lang="zh-TW" altLang="en-US" dirty="0" smtClean="0"/>
              <a:t>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72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使用者</a:t>
            </a:r>
            <a:r>
              <a:rPr lang="zh-TW" altLang="en-US" dirty="0"/>
              <a:t>的操控</a:t>
            </a:r>
            <a:r>
              <a:rPr lang="zh-TW" altLang="en-US" dirty="0" smtClean="0"/>
              <a:t>自由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92" y="2573940"/>
            <a:ext cx="4949086" cy="3317875"/>
          </a:xfrm>
        </p:spPr>
      </p:pic>
      <p:sp>
        <p:nvSpPr>
          <p:cNvPr id="5" name="文字方塊 4"/>
          <p:cNvSpPr txBox="1"/>
          <p:nvPr/>
        </p:nvSpPr>
        <p:spPr>
          <a:xfrm>
            <a:off x="7109254" y="2644346"/>
            <a:ext cx="3649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增加一個夜間模式，方便晚上時觀看。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88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/>
              <a:t>5</a:t>
            </a:r>
            <a:r>
              <a:rPr lang="en-US" altLang="zh-TW" dirty="0"/>
              <a:t>.</a:t>
            </a:r>
            <a:r>
              <a:rPr lang="zh-TW" altLang="en-US" dirty="0"/>
              <a:t> 預防錯誤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94" y="2615128"/>
            <a:ext cx="4607106" cy="3317875"/>
          </a:xfrm>
        </p:spPr>
      </p:pic>
      <p:sp>
        <p:nvSpPr>
          <p:cNvPr id="5" name="文字方塊 4"/>
          <p:cNvSpPr txBox="1"/>
          <p:nvPr/>
        </p:nvSpPr>
        <p:spPr>
          <a:xfrm>
            <a:off x="6351374" y="2615128"/>
            <a:ext cx="4423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目前我們的連結會直接跳轉頁面，應該可以出現一個提醒訊息，提醒使用者是否要離開目前該頁面。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291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 smtClean="0"/>
              <a:t>7</a:t>
            </a:r>
            <a:r>
              <a:rPr lang="en-US" altLang="zh-TW" dirty="0" smtClean="0"/>
              <a:t>.</a:t>
            </a:r>
            <a:r>
              <a:rPr lang="zh-TW" altLang="en-US" dirty="0" smtClean="0"/>
              <a:t>彈性與使用效率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70" y="2573939"/>
            <a:ext cx="3071206" cy="3077217"/>
          </a:xfrm>
        </p:spPr>
      </p:pic>
      <p:sp>
        <p:nvSpPr>
          <p:cNvPr id="5" name="文字方塊 4"/>
          <p:cNvSpPr txBox="1"/>
          <p:nvPr/>
        </p:nvSpPr>
        <p:spPr>
          <a:xfrm>
            <a:off x="5511114" y="2858530"/>
            <a:ext cx="5165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因為我們的首頁較長，使用者若想要快速回到最頂端會不方便，所以加一個能會到最上面的按鈕，方便使用者會到首頁最頂端。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99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 smtClean="0"/>
              <a:t>8</a:t>
            </a:r>
            <a:r>
              <a:rPr lang="en-US" altLang="zh-TW" dirty="0" smtClean="0"/>
              <a:t>.</a:t>
            </a:r>
            <a:r>
              <a:rPr lang="zh-TW" altLang="en-US" dirty="0" smtClean="0"/>
              <a:t>美觀與簡化設計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32" y="2557463"/>
            <a:ext cx="3481511" cy="3317875"/>
          </a:xfrm>
        </p:spPr>
      </p:pic>
      <p:sp>
        <p:nvSpPr>
          <p:cNvPr id="7" name="文字方塊 6"/>
          <p:cNvSpPr txBox="1"/>
          <p:nvPr/>
        </p:nvSpPr>
        <p:spPr>
          <a:xfrm>
            <a:off x="5962133" y="2730842"/>
            <a:ext cx="4934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目前使用者選擇菜單頁面時會看到整個菜單，也許可以先把菜單捲起來，放一些熱門商品的相片，當使用者想看完整菜單時再配合一個按鈕讓菜單完全展開，簡化頁面。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68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1202724"/>
            <a:ext cx="9601196" cy="1103871"/>
          </a:xfrm>
        </p:spPr>
        <p:txBody>
          <a:bodyPr>
            <a:normAutofit fontScale="90000"/>
          </a:bodyPr>
          <a:lstStyle/>
          <a:p>
            <a:r>
              <a:rPr lang="en-US" altLang="zh-TW" sz="6700" dirty="0" smtClean="0"/>
              <a:t>9</a:t>
            </a:r>
            <a:r>
              <a:rPr lang="en-US" altLang="zh-TW" dirty="0" smtClean="0"/>
              <a:t>.</a:t>
            </a:r>
            <a:r>
              <a:rPr lang="zh-TW" altLang="en-US" dirty="0" smtClean="0"/>
              <a:t>協助</a:t>
            </a:r>
            <a:r>
              <a:rPr lang="zh-TW" altLang="en-US" dirty="0"/>
              <a:t>使用者辨識、 偵錯並從錯誤中</a:t>
            </a:r>
            <a:r>
              <a:rPr lang="zh-TW" altLang="en-US" dirty="0" smtClean="0"/>
              <a:t>恢復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02" y="2565701"/>
            <a:ext cx="2827526" cy="3317875"/>
          </a:xfrm>
        </p:spPr>
      </p:pic>
      <p:sp>
        <p:nvSpPr>
          <p:cNvPr id="5" name="文字方塊 4"/>
          <p:cNvSpPr txBox="1"/>
          <p:nvPr/>
        </p:nvSpPr>
        <p:spPr>
          <a:xfrm>
            <a:off x="6404918" y="4224638"/>
            <a:ext cx="3558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若我們要跳轉的頁面消失時，可以出現一個按鈕返回相簿。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464" y="2565701"/>
            <a:ext cx="3505200" cy="130492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5371070" y="3031524"/>
            <a:ext cx="65902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9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227</Words>
  <Application>Microsoft Office PowerPoint</Application>
  <PresentationFormat>寬螢幕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Garamond</vt:lpstr>
      <vt:lpstr>有機</vt:lpstr>
      <vt:lpstr>吉佳咖啡-十大易用性</vt:lpstr>
      <vt:lpstr>1. 系統狀態能見度</vt:lpstr>
      <vt:lpstr>3.使用者的操控自由</vt:lpstr>
      <vt:lpstr>5. 預防錯誤</vt:lpstr>
      <vt:lpstr>7.彈性與使用效率</vt:lpstr>
      <vt:lpstr>8.美觀與簡化設計</vt:lpstr>
      <vt:lpstr>9.協助使用者辨識、 偵錯並從錯誤中恢復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吉佳咖啡-十大易用性</dc:title>
  <dc:creator>裕翔 藍</dc:creator>
  <cp:lastModifiedBy>裕翔 藍</cp:lastModifiedBy>
  <cp:revision>12</cp:revision>
  <dcterms:created xsi:type="dcterms:W3CDTF">2020-05-28T11:57:44Z</dcterms:created>
  <dcterms:modified xsi:type="dcterms:W3CDTF">2020-05-28T12:47:20Z</dcterms:modified>
</cp:coreProperties>
</file>