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6" r:id="rId6"/>
    <p:sldId id="260" r:id="rId7"/>
    <p:sldId id="265" r:id="rId8"/>
    <p:sldId id="264" r:id="rId9"/>
    <p:sldId id="259" r:id="rId10"/>
    <p:sldId id="268" r:id="rId11"/>
    <p:sldId id="269" r:id="rId12"/>
    <p:sldId id="267" r:id="rId13"/>
    <p:sldId id="258" r:id="rId14"/>
  </p:sldIdLst>
  <p:sldSz cx="12192000" cy="6858000"/>
  <p:notesSz cx="6858000" cy="9144000"/>
  <p:embeddedFontLs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jf open 粉圓 1.0" panose="020F0500000000000000" pitchFamily="34" charset="-120"/>
      <p:regular r:id="rId21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7AE"/>
    <a:srgbClr val="F4E5B9"/>
    <a:srgbClr val="D1C7B9"/>
    <a:srgbClr val="262626"/>
    <a:srgbClr val="787878"/>
    <a:srgbClr val="5A5A5A"/>
    <a:srgbClr val="3C3C3C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>
        <p:scale>
          <a:sx n="92" d="100"/>
          <a:sy n="92" d="100"/>
        </p:scale>
        <p:origin x="-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39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9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1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23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38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0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">
              <a:srgbClr val="010101"/>
            </a:gs>
            <a:gs pos="100000">
              <a:schemeClr val="tx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6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rthjs.github.io/desgin-web/homepag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9028" r="21320" b="8611"/>
          <a:stretch/>
        </p:blipFill>
        <p:spPr>
          <a:xfrm>
            <a:off x="4124325" y="-324196"/>
            <a:ext cx="3943351" cy="56483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429125" y="4567130"/>
            <a:ext cx="3333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吉 佳 咖 啡</a:t>
            </a:r>
            <a:endParaRPr lang="zh-TW" altLang="en-US" sz="50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08628" y="5753100"/>
            <a:ext cx="2574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107590035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許哲維</a:t>
            </a:r>
            <a:endParaRPr lang="en-US" altLang="zh-TW" sz="15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107590036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藍裕翔 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107590047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陳冠臻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107590052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曾華健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7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9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t="14861" r="7779" b="17639"/>
          <a:stretch/>
        </p:blipFill>
        <p:spPr>
          <a:xfrm>
            <a:off x="0" y="1114425"/>
            <a:ext cx="5715000" cy="46291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55238" y="1701196"/>
            <a:ext cx="3679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accent4">
                    <a:lumMod val="7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HTML</a:t>
            </a:r>
            <a:endParaRPr lang="zh-TW" altLang="en-US" sz="9600" dirty="0">
              <a:solidFill>
                <a:schemeClr val="accent4">
                  <a:lumMod val="75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55238" y="3722386"/>
            <a:ext cx="250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accent4">
                    <a:lumMod val="7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CSS</a:t>
            </a:r>
            <a:endParaRPr lang="zh-TW" altLang="en-US" sz="9600" dirty="0">
              <a:solidFill>
                <a:schemeClr val="accent4">
                  <a:lumMod val="75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36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8"/>
            <a:stretch/>
          </p:blipFill>
          <p:spPr>
            <a:xfrm flipH="1">
              <a:off x="9077325" y="0"/>
              <a:ext cx="3114675" cy="6858000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5396752" y="1312022"/>
            <a:ext cx="6311153" cy="4893647"/>
          </a:xfrm>
          <a:prstGeom prst="rect">
            <a:avLst/>
          </a:prstGeom>
          <a:solidFill>
            <a:schemeClr val="bg2"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專案背景</a:t>
            </a:r>
            <a:endParaRPr lang="en-US" altLang="zh-TW" sz="60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吉佳咖啡是一家訴求「簡單」與「新鮮」的咖啡館，從中享受咖啡的層次與溫度，而好的東西也要有好的包裝，因此我們為了把它推廣出去所以選擇做吉佳咖啡。</a:t>
            </a:r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033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2" y="0"/>
            <a:ext cx="6858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52143" y="2272502"/>
            <a:ext cx="46987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語言不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熟</a:t>
            </a:r>
            <a:endParaRPr lang="en-US" altLang="zh-TW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統整問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題</a:t>
            </a:r>
            <a:endParaRPr lang="zh-TW" altLang="en-US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52143" y="161736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困難與</a:t>
            </a:r>
            <a:r>
              <a:rPr lang="zh-TW" altLang="en-US" sz="44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18105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46" y="0"/>
            <a:ext cx="6858000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49084" y="2684879"/>
            <a:ext cx="46987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完成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基礎</a:t>
            </a:r>
            <a:endParaRPr lang="en-US" altLang="zh-TW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細微調整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74199" y="191543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解決改善</a:t>
            </a:r>
            <a:endParaRPr lang="zh-TW" altLang="en-US" sz="44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92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8"/>
            <a:stretch/>
          </p:blipFill>
          <p:spPr>
            <a:xfrm flipH="1">
              <a:off x="9077325" y="0"/>
              <a:ext cx="3114675" cy="6858000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5468470" y="1258233"/>
            <a:ext cx="6311153" cy="4893647"/>
          </a:xfrm>
          <a:prstGeom prst="rect">
            <a:avLst/>
          </a:prstGeom>
          <a:solidFill>
            <a:schemeClr val="bg2"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設計概念</a:t>
            </a:r>
            <a:endParaRPr lang="en-US" altLang="zh-TW" sz="6000" dirty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在咖啡館休息時，會讓人有溫馨、舒適的感覺，所以我們顏色選擇使用暖色系，呼應咖啡館所帶給我們的感受，而網頁排版採簡約風，讓人不會眼花撩亂！</a:t>
            </a:r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98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349778" y="2025835"/>
            <a:ext cx="2185214" cy="2806331"/>
            <a:chOff x="1511703" y="1495425"/>
            <a:chExt cx="2185214" cy="2806331"/>
          </a:xfrm>
        </p:grpSpPr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F4E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511703" y="3655425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#F4E5B9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070151" y="2025835"/>
            <a:ext cx="2162772" cy="2806331"/>
            <a:chOff x="1511703" y="1495425"/>
            <a:chExt cx="2162772" cy="2806331"/>
          </a:xfrm>
        </p:grpSpPr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262626"/>
            </a:solidFill>
            <a:ln w="127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511703" y="3655425"/>
              <a:ext cx="2162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#262626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68083" y="2025835"/>
            <a:ext cx="2302233" cy="2806331"/>
            <a:chOff x="1443358" y="1495425"/>
            <a:chExt cx="2302233" cy="2806331"/>
          </a:xfrm>
        </p:grpSpPr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D1C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443358" y="3655425"/>
              <a:ext cx="2302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#D1C7AE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9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cdn.discordapp.com/attachments/703478282791682059/705283527268237392/sitemap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11" y="352625"/>
            <a:ext cx="9367113" cy="65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1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2001931" y="658347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21539" y="58182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店</a:t>
            </a:r>
            <a:r>
              <a:rPr lang="en-US" altLang="zh-TW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Logo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077348" y="2083735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96956" y="1483570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商店圖片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6956" y="5652158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商店資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訊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077348" y="6252323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457079" y="786684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57370" y="186519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功能表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單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8457079" y="4686331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857370" y="4086166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頁面資訊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57078" y="6667531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57368" y="5632253"/>
            <a:ext cx="220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</a:t>
            </a:r>
            <a:endParaRPr lang="en-US" altLang="zh-TW" sz="3600" b="1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版權宣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告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13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152143" y="2272502"/>
            <a:ext cx="2727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HTML</a:t>
            </a:r>
          </a:p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CSS</a:t>
            </a:r>
          </a:p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GitHub</a:t>
            </a:r>
            <a:endParaRPr lang="zh-TW" altLang="en-US" sz="60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52143" y="16173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使用</a:t>
            </a:r>
            <a:r>
              <a:rPr lang="zh-TW" altLang="en-US" sz="36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技術</a:t>
            </a:r>
            <a:endParaRPr lang="zh-TW" altLang="en-US" sz="36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90" y="838524"/>
            <a:ext cx="5180952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162</Words>
  <Application>Microsoft Office PowerPoint</Application>
  <PresentationFormat>寬螢幕</PresentationFormat>
  <Paragraphs>31</Paragraphs>
  <Slides>13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Calibri</vt:lpstr>
      <vt:lpstr>jf open 粉圓 1.0</vt:lpstr>
      <vt:lpstr>新細明體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Zhi-Wei</dc:creator>
  <cp:lastModifiedBy>Zhi-Wei</cp:lastModifiedBy>
  <cp:revision>63</cp:revision>
  <dcterms:created xsi:type="dcterms:W3CDTF">2020-04-29T19:58:32Z</dcterms:created>
  <dcterms:modified xsi:type="dcterms:W3CDTF">2020-04-30T06:28:09Z</dcterms:modified>
</cp:coreProperties>
</file>