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6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3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3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2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4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07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B927-613D-4BE3-8C5A-84BDC71B99E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B3C6-7C86-4977-AE70-274684060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0" y="802295"/>
            <a:ext cx="5207196" cy="1930977"/>
          </a:xfrm>
          <a:effectLst>
            <a:outerShdw blurRad="508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網頁程式設計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期中報告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81925" y="3924300"/>
            <a:ext cx="3971926" cy="273367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資工二 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107590035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許哲維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x</a:t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資工二 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107590036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藍裕翔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x</a:t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資工二 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107590047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陳冠臻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x</a:t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資工二 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107590052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曾華健</a:t>
            </a: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8331" y="2838575"/>
            <a:ext cx="2855269" cy="2800767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</a:p>
          <a:p>
            <a:r>
              <a:rPr lang="en-US" altLang="zh-TW" sz="88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  <a:endParaRPr lang="zh-TW" altLang="en-US" sz="88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9" y="1619918"/>
            <a:ext cx="5180952" cy="5238082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7" name="標題 4"/>
          <p:cNvSpPr txBox="1">
            <a:spLocks/>
          </p:cNvSpPr>
          <p:nvPr/>
        </p:nvSpPr>
        <p:spPr>
          <a:xfrm>
            <a:off x="672831" y="256604"/>
            <a:ext cx="4307731" cy="16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使用</a:t>
            </a:r>
            <a:r>
              <a:rPr lang="zh-TW" altLang="en-US" sz="55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40735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4"/>
          <p:cNvSpPr txBox="1">
            <a:spLocks/>
          </p:cNvSpPr>
          <p:nvPr/>
        </p:nvSpPr>
        <p:spPr>
          <a:xfrm>
            <a:off x="672831" y="173080"/>
            <a:ext cx="4307731" cy="16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Github</a:t>
            </a:r>
            <a:endParaRPr lang="zh-TW" altLang="en-US" sz="55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4861" r="7779" b="17639"/>
          <a:stretch/>
        </p:blipFill>
        <p:spPr>
          <a:xfrm>
            <a:off x="10282135" y="458593"/>
            <a:ext cx="1284051" cy="104008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1" y="2003898"/>
            <a:ext cx="11263007" cy="44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4"/>
          <p:cNvSpPr txBox="1">
            <a:spLocks/>
          </p:cNvSpPr>
          <p:nvPr/>
        </p:nvSpPr>
        <p:spPr>
          <a:xfrm>
            <a:off x="5322653" y="2857914"/>
            <a:ext cx="4307731" cy="16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5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End~</a:t>
            </a:r>
            <a:endParaRPr lang="zh-TW" altLang="en-US" sz="55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120302" y="1861666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介紹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4725209" y="3180064"/>
            <a:ext cx="2790217" cy="2575025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網站架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構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框架圖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7" name="標題 4"/>
          <p:cNvSpPr txBox="1">
            <a:spLocks/>
          </p:cNvSpPr>
          <p:nvPr/>
        </p:nvSpPr>
        <p:spPr>
          <a:xfrm>
            <a:off x="4552544" y="1861666"/>
            <a:ext cx="3135549" cy="7648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專案說明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8" name="標題 4"/>
          <p:cNvSpPr txBox="1">
            <a:spLocks/>
          </p:cNvSpPr>
          <p:nvPr/>
        </p:nvSpPr>
        <p:spPr>
          <a:xfrm>
            <a:off x="8077194" y="1861666"/>
            <a:ext cx="3051243" cy="7648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設計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概念</a:t>
            </a: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272701" y="3190234"/>
            <a:ext cx="2790217" cy="257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專案背景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遇到的困難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如何解決與改善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2" name="副標題 5"/>
          <p:cNvSpPr txBox="1">
            <a:spLocks/>
          </p:cNvSpPr>
          <p:nvPr/>
        </p:nvSpPr>
        <p:spPr>
          <a:xfrm>
            <a:off x="8207706" y="3190232"/>
            <a:ext cx="2790217" cy="257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創作發想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描述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設計元素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28" r="21320" b="8611"/>
          <a:stretch/>
        </p:blipFill>
        <p:spPr>
          <a:xfrm>
            <a:off x="4525030" y="765867"/>
            <a:ext cx="3943351" cy="564832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介紹</a:t>
            </a: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613169" y="1993730"/>
            <a:ext cx="1548320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專案背景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613169" y="2697365"/>
            <a:ext cx="9105089" cy="3382421"/>
          </a:xfrm>
        </p:spPr>
        <p:txBody>
          <a:bodyPr>
            <a:normAutofit fontScale="92500"/>
          </a:bodyPr>
          <a:lstStyle/>
          <a:p>
            <a:pPr algn="l">
              <a:lnSpc>
                <a:spcPct val="160000"/>
              </a:lnSpc>
            </a:pP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     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現代人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生活跟咖啡已經密不可分，在台灣想喝咖啡實在非常方便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，大街小巷的都有咖啡館和便利商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店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，但吉佳咖啡是特別的，這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家咖啡館不以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裝潢取勝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，訴求很簡單只強調「新鮮」兩字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，一般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我們吃海鮮會很在意食材新鮮的程度，總忽略咖啡的新鮮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度，好的咖啡慢慢喝，冷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了更好喝，享受咖啡的層次與溫度，各中美好滋味，喝下去就明白了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為了把它推廣出去所以我們選擇做吉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佳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咖啡。</a:t>
            </a: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>
              <a:lnSpc>
                <a:spcPct val="160000"/>
              </a:lnSpc>
            </a:pP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/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3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32" y="221117"/>
            <a:ext cx="6858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介紹</a:t>
            </a: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613168" y="1993730"/>
            <a:ext cx="2219529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遇到的困</a:t>
            </a:r>
            <a:r>
              <a:rPr lang="zh-TW" altLang="en-US" sz="51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難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2119819" y="2791837"/>
            <a:ext cx="9105089" cy="338242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對於語言的了解不深，導致許多想法無法實現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大家做各自的網頁再統整時，因寫法不同一度卡關</a:t>
            </a: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/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3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6" y="165370"/>
            <a:ext cx="6858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介紹</a:t>
            </a: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613168" y="1993730"/>
            <a:ext cx="2881011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如何改善與解</a:t>
            </a:r>
            <a:r>
              <a:rPr lang="zh-TW" altLang="en-US" sz="51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決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2119819" y="2791837"/>
            <a:ext cx="9105089" cy="338242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上網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Google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先把最最最基本的做出來，未來在慢慢實現夢想中的想法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TW" altLang="en-US" cap="all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去蕪存菁，把討論過後最順眼的留下，其他砍掉，在細微調整</a:t>
            </a:r>
            <a:endParaRPr lang="zh-TW" altLang="en-US" cap="all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/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55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專案說明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613168" y="1993730"/>
            <a:ext cx="2881011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網站架</a:t>
            </a:r>
            <a:r>
              <a:rPr lang="zh-TW" altLang="en-US" sz="51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構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2119819" y="2791837"/>
            <a:ext cx="9105089" cy="3382421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/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30" y="0"/>
            <a:ext cx="3628417" cy="68580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514358" y="2266544"/>
            <a:ext cx="1490461" cy="1569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hape 702"/>
          <p:cNvSpPr txBox="1">
            <a:spLocks/>
          </p:cNvSpPr>
          <p:nvPr/>
        </p:nvSpPr>
        <p:spPr>
          <a:xfrm>
            <a:off x="7023361" y="1741251"/>
            <a:ext cx="3042340" cy="1341389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64963" y="1026906"/>
            <a:ext cx="14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入口圖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片</a:t>
            </a:r>
          </a:p>
        </p:txBody>
      </p:sp>
      <p:sp>
        <p:nvSpPr>
          <p:cNvPr id="12" name="Shape 702"/>
          <p:cNvSpPr txBox="1">
            <a:spLocks/>
          </p:cNvSpPr>
          <p:nvPr/>
        </p:nvSpPr>
        <p:spPr>
          <a:xfrm>
            <a:off x="7023361" y="3082640"/>
            <a:ext cx="3042340" cy="767455"/>
          </a:xfrm>
          <a:prstGeom prst="rect">
            <a:avLst/>
          </a:prstGeom>
          <a:solidFill>
            <a:schemeClr val="accent6">
              <a:alpha val="5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5514358" y="3501796"/>
            <a:ext cx="1527243" cy="952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字方塊 14"/>
          <p:cNvSpPr txBox="1"/>
          <p:nvPr/>
        </p:nvSpPr>
        <p:spPr>
          <a:xfrm>
            <a:off x="4264964" y="3332825"/>
            <a:ext cx="14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熱門主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打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5408570" y="1211572"/>
            <a:ext cx="1485088" cy="2509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字方塊 17"/>
          <p:cNvSpPr txBox="1"/>
          <p:nvPr/>
        </p:nvSpPr>
        <p:spPr>
          <a:xfrm>
            <a:off x="4264964" y="2081878"/>
            <a:ext cx="14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最新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消息</a:t>
            </a:r>
          </a:p>
        </p:txBody>
      </p:sp>
      <p:sp>
        <p:nvSpPr>
          <p:cNvPr id="24" name="Shape 702"/>
          <p:cNvSpPr txBox="1">
            <a:spLocks/>
          </p:cNvSpPr>
          <p:nvPr/>
        </p:nvSpPr>
        <p:spPr>
          <a:xfrm>
            <a:off x="7041602" y="4084464"/>
            <a:ext cx="3024100" cy="1176300"/>
          </a:xfrm>
          <a:prstGeom prst="rect">
            <a:avLst/>
          </a:prstGeom>
          <a:solidFill>
            <a:schemeClr val="accent2">
              <a:lumMod val="60000"/>
              <a:lumOff val="40000"/>
              <a:alpha val="5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5526307" y="4741323"/>
            <a:ext cx="1527243" cy="952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字方塊 25"/>
          <p:cNvSpPr txBox="1"/>
          <p:nvPr/>
        </p:nvSpPr>
        <p:spPr>
          <a:xfrm>
            <a:off x="4722974" y="4568077"/>
            <a:ext cx="14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地圖</a:t>
            </a:r>
          </a:p>
        </p:txBody>
      </p:sp>
      <p:sp>
        <p:nvSpPr>
          <p:cNvPr id="27" name="Shape 702"/>
          <p:cNvSpPr txBox="1">
            <a:spLocks/>
          </p:cNvSpPr>
          <p:nvPr/>
        </p:nvSpPr>
        <p:spPr>
          <a:xfrm>
            <a:off x="7050315" y="5307219"/>
            <a:ext cx="3024100" cy="867039"/>
          </a:xfrm>
          <a:prstGeom prst="rect">
            <a:avLst/>
          </a:prstGeom>
          <a:solidFill>
            <a:srgbClr val="FF0000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5526307" y="5702619"/>
            <a:ext cx="1527243" cy="952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字方塊 28"/>
          <p:cNvSpPr txBox="1"/>
          <p:nvPr/>
        </p:nvSpPr>
        <p:spPr>
          <a:xfrm>
            <a:off x="4722974" y="5529373"/>
            <a:ext cx="14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心得</a:t>
            </a:r>
          </a:p>
        </p:txBody>
      </p:sp>
      <p:sp>
        <p:nvSpPr>
          <p:cNvPr id="30" name="Shape 702"/>
          <p:cNvSpPr txBox="1">
            <a:spLocks/>
          </p:cNvSpPr>
          <p:nvPr/>
        </p:nvSpPr>
        <p:spPr>
          <a:xfrm>
            <a:off x="7113649" y="6164350"/>
            <a:ext cx="2861763" cy="64488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523072" y="6516328"/>
            <a:ext cx="1527243" cy="952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字方塊 31"/>
          <p:cNvSpPr txBox="1"/>
          <p:nvPr/>
        </p:nvSpPr>
        <p:spPr>
          <a:xfrm>
            <a:off x="4527762" y="6323008"/>
            <a:ext cx="14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商店資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訊</a:t>
            </a:r>
          </a:p>
        </p:txBody>
      </p:sp>
      <p:sp>
        <p:nvSpPr>
          <p:cNvPr id="33" name="Shape 702"/>
          <p:cNvSpPr txBox="1">
            <a:spLocks/>
          </p:cNvSpPr>
          <p:nvPr/>
        </p:nvSpPr>
        <p:spPr>
          <a:xfrm>
            <a:off x="6871771" y="511243"/>
            <a:ext cx="3420093" cy="1120323"/>
          </a:xfrm>
          <a:prstGeom prst="rect">
            <a:avLst/>
          </a:prstGeom>
          <a:solidFill>
            <a:schemeClr val="accent5">
              <a:alpha val="5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16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專案說明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564530" y="1974275"/>
            <a:ext cx="2881011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框架</a:t>
            </a:r>
            <a:r>
              <a:rPr lang="zh-TW" altLang="en-US" sz="51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圖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6150" name="Picture 6" descr="https://cdn.discordapp.com/attachments/703478282791682059/705283527268237392/sitemap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65" y="1081768"/>
            <a:ext cx="8317217" cy="57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90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設計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概念</a:t>
            </a: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564530" y="1974275"/>
            <a:ext cx="2881011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創作發想</a:t>
            </a:r>
            <a:r>
              <a:rPr lang="zh-TW" altLang="en-US" sz="51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描述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2119819" y="2791837"/>
            <a:ext cx="9105089" cy="3382421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      在咖啡館休息時，都會想要有舒適的感覺，讓人溫馨的氣氛，所以我們選擇使用偏橘色的和咖啡色的暖色系，這顏色跟咖啡相近，又讓人覺得很舒適，簡潔的菜單設計讓人不會眼花撩亂。</a:t>
            </a: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/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5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65826" y="674892"/>
            <a:ext cx="3107987" cy="76480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設計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概念</a:t>
            </a:r>
          </a:p>
        </p:txBody>
      </p:sp>
      <p:sp>
        <p:nvSpPr>
          <p:cNvPr id="11" name="副標題 5"/>
          <p:cNvSpPr txBox="1">
            <a:spLocks/>
          </p:cNvSpPr>
          <p:nvPr/>
        </p:nvSpPr>
        <p:spPr>
          <a:xfrm>
            <a:off x="1564530" y="1974275"/>
            <a:ext cx="2881011" cy="61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設計元</a:t>
            </a:r>
            <a:r>
              <a:rPr lang="zh-TW" altLang="en-US" sz="51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素</a:t>
            </a:r>
            <a: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sz="51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/>
            </a:r>
            <a:b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2119819" y="2791837"/>
            <a:ext cx="9105089" cy="338242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字型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：</a:t>
            </a:r>
            <a:r>
              <a:rPr lang="en-US" altLang="zh-TW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jf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open 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粉圓 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1.1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</a:t>
            </a:r>
            <a:r>
              <a:rPr lang="en-US" altLang="zh-TW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QQ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的粉圓體，讓人看起來特別的舒服</a:t>
            </a:r>
            <a:endParaRPr lang="en-US" altLang="zh-TW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色彩：</a:t>
            </a:r>
            <a:endParaRPr lang="en-US" altLang="zh-TW" b="1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l"/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846561" y="3641828"/>
            <a:ext cx="2160000" cy="2736710"/>
            <a:chOff x="1514475" y="1495425"/>
            <a:chExt cx="2160000" cy="2736710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F4E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694228" y="358580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#F4E5B9</a:t>
              </a:r>
              <a:endParaRPr lang="zh-TW" altLang="en-US" sz="3600" dirty="0"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194607" y="3610678"/>
            <a:ext cx="2160000" cy="2765370"/>
            <a:chOff x="1514475" y="1495425"/>
            <a:chExt cx="2160000" cy="276537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262626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681580" y="3614464"/>
              <a:ext cx="18181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#262626</a:t>
              </a:r>
              <a:endParaRPr lang="zh-TW" altLang="en-US" sz="3600" dirty="0"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709758" y="3610678"/>
            <a:ext cx="2160000" cy="2800746"/>
            <a:chOff x="1514475" y="1495425"/>
            <a:chExt cx="2160000" cy="2800746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D1C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46939" y="3649840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#D1C7AE</a:t>
              </a:r>
              <a:endParaRPr lang="zh-TW" altLang="en-US" sz="3600" dirty="0"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309</Words>
  <Application>Microsoft Office PowerPoint</Application>
  <PresentationFormat>寬螢幕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jf open 粉圓 1.0</vt:lpstr>
      <vt:lpstr>jf open 粉圓 1.1</vt:lpstr>
      <vt:lpstr>微軟正黑體</vt:lpstr>
      <vt:lpstr>新細明體</vt:lpstr>
      <vt:lpstr>Arial</vt:lpstr>
      <vt:lpstr>Calibri</vt:lpstr>
      <vt:lpstr>Calibri Light</vt:lpstr>
      <vt:lpstr>Office 佈景主題</vt:lpstr>
      <vt:lpstr>網頁程式設計 期中報告</vt:lpstr>
      <vt:lpstr>專案介紹</vt:lpstr>
      <vt:lpstr>專案介紹</vt:lpstr>
      <vt:lpstr>專案介紹</vt:lpstr>
      <vt:lpstr>專案介紹</vt:lpstr>
      <vt:lpstr>專案說明</vt:lpstr>
      <vt:lpstr>專案說明</vt:lpstr>
      <vt:lpstr>設計概念</vt:lpstr>
      <vt:lpstr>設計概念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網頁程式設計其</dc:title>
  <dc:creator>冠臻 陳</dc:creator>
  <cp:lastModifiedBy>冠臻 陳</cp:lastModifiedBy>
  <cp:revision>13</cp:revision>
  <dcterms:created xsi:type="dcterms:W3CDTF">2020-04-30T03:12:40Z</dcterms:created>
  <dcterms:modified xsi:type="dcterms:W3CDTF">2020-04-30T05:07:27Z</dcterms:modified>
</cp:coreProperties>
</file>