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0" r:id="rId7"/>
    <p:sldId id="270" r:id="rId8"/>
    <p:sldId id="265" r:id="rId9"/>
    <p:sldId id="264" r:id="rId10"/>
    <p:sldId id="259" r:id="rId11"/>
    <p:sldId id="268" r:id="rId12"/>
    <p:sldId id="269" r:id="rId13"/>
    <p:sldId id="267" r:id="rId14"/>
    <p:sldId id="258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f open 粉圓 1.0" panose="020F0500000000000000" pitchFamily="34" charset="-120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7AE"/>
    <a:srgbClr val="F4E5B9"/>
    <a:srgbClr val="D1C7B9"/>
    <a:srgbClr val="262626"/>
    <a:srgbClr val="787878"/>
    <a:srgbClr val="5A5A5A"/>
    <a:srgbClr val="3C3C3C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3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">
              <a:srgbClr val="010101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rthjs.github.io/desgin-web/homepag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28" r="21320" b="8611"/>
          <a:stretch/>
        </p:blipFill>
        <p:spPr>
          <a:xfrm>
            <a:off x="4124325" y="-324196"/>
            <a:ext cx="3943351" cy="5648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29125" y="456713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 佳 咖 啡</a:t>
            </a:r>
            <a:endParaRPr lang="zh-TW" altLang="en-US" sz="50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08628" y="5753100"/>
            <a:ext cx="257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107590035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許哲維</a:t>
            </a:r>
            <a:endParaRPr lang="en-US" altLang="zh-TW" sz="15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107590036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藍裕翔 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107590047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陳冠臻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107590052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曾華健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152143" y="2272502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GitHub</a:t>
            </a:r>
            <a:endParaRPr lang="zh-TW" altLang="en-US" sz="60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2143" y="16173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使用技術</a:t>
            </a:r>
            <a:endParaRPr lang="zh-TW" altLang="en-US" sz="36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0" y="838524"/>
            <a:ext cx="518095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4861" r="7779" b="17639"/>
          <a:stretch/>
        </p:blipFill>
        <p:spPr>
          <a:xfrm>
            <a:off x="0" y="1114425"/>
            <a:ext cx="5715000" cy="4629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55238" y="1701196"/>
            <a:ext cx="3679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5238" y="3722386"/>
            <a:ext cx="250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396752" y="1312022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專案背景</a:t>
            </a:r>
            <a:endParaRPr lang="en-US" altLang="zh-TW" sz="60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吉佳咖啡是一家訴求「簡單」與「新鮮」的咖啡館，從中享受咖啡的層次與溫度，而好的東西也要有好的包裝，因此我們為了把它推廣出去所以選擇做吉佳咖啡。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3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0"/>
            <a:ext cx="6858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52143" y="2272502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語言不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熟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統整問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題</a:t>
            </a:r>
            <a:endParaRPr lang="zh-TW" altLang="en-US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2143" y="161736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困難與</a:t>
            </a:r>
            <a:r>
              <a: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810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46" y="0"/>
            <a:ext cx="6858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49084" y="2684879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完成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基礎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細微調整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74199" y="19154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解決改善</a:t>
            </a:r>
            <a:endParaRPr lang="zh-TW" altLang="en-US" sz="44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468470" y="1258233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設計概念</a:t>
            </a:r>
            <a:endParaRPr lang="en-US" altLang="zh-TW" sz="6000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在咖啡館休息時，會讓人有溫馨、舒適的感覺，所以我們顏色選擇使用暖色系，呼應咖啡館所帶給我們的感受，而網頁排版採簡約風，讓人不會眼花撩亂！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9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349778" y="2025835"/>
            <a:ext cx="2185214" cy="2806331"/>
            <a:chOff x="1511703" y="1495425"/>
            <a:chExt cx="2185214" cy="2806331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F4E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511703" y="365542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#F4E5B9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070151" y="2025835"/>
            <a:ext cx="2162772" cy="2806331"/>
            <a:chOff x="1511703" y="1495425"/>
            <a:chExt cx="2162772" cy="2806331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262626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11703" y="3655425"/>
              <a:ext cx="2162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#262626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68083" y="2025835"/>
            <a:ext cx="2302233" cy="2806331"/>
            <a:chOff x="1443358" y="1495425"/>
            <a:chExt cx="2302233" cy="2806331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D1C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43358" y="3655425"/>
              <a:ext cx="2302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#D1C7AE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787770" y="2421032"/>
            <a:ext cx="8616461" cy="2015936"/>
            <a:chOff x="1849084" y="1915438"/>
            <a:chExt cx="8616461" cy="2015936"/>
          </a:xfrm>
        </p:grpSpPr>
        <p:sp>
          <p:nvSpPr>
            <p:cNvPr id="4" name="文字方塊 3"/>
            <p:cNvSpPr txBox="1"/>
            <p:nvPr/>
          </p:nvSpPr>
          <p:spPr>
            <a:xfrm>
              <a:off x="1849084" y="2684879"/>
              <a:ext cx="861646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JF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open 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粉圓體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1.0</a:t>
              </a:r>
              <a:endParaRPr lang="zh-TW" altLang="en-US" sz="7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49084" y="1915438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使用字體</a:t>
              </a:r>
              <a:endPara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7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.discordapp.com/attachments/703478282791682059/705283527268237392/sitemap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11" y="352625"/>
            <a:ext cx="9367113" cy="65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001931" y="658347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1539" y="58182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店</a:t>
            </a:r>
            <a:r>
              <a:rPr lang="en-US" altLang="zh-TW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Logo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7348" y="2083735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6956" y="1483570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商店圖片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6956" y="5652158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商店資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訊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077348" y="6252323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457079" y="786684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57370" y="186519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功能表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單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457079" y="46863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857370" y="4086166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頁面資訊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57078" y="66675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57368" y="5632253"/>
            <a:ext cx="22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</a:t>
            </a:r>
            <a:endParaRPr lang="en-US" altLang="zh-TW" sz="3600" b="1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版權宣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告</a:t>
            </a:r>
          </a:p>
        </p:txBody>
      </p:sp>
    </p:spTree>
    <p:extLst>
      <p:ext uri="{BB962C8B-B14F-4D97-AF65-F5344CB8AC3E}">
        <p14:creationId xmlns:p14="http://schemas.microsoft.com/office/powerpoint/2010/main" val="1011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170</Words>
  <Application>Microsoft Office PowerPoint</Application>
  <PresentationFormat>寬螢幕</PresentationFormat>
  <Paragraphs>33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jf open 粉圓 1.0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Zhi-Wei</dc:creator>
  <cp:lastModifiedBy>Zhi-Wei</cp:lastModifiedBy>
  <cp:revision>64</cp:revision>
  <dcterms:created xsi:type="dcterms:W3CDTF">2020-04-29T19:58:32Z</dcterms:created>
  <dcterms:modified xsi:type="dcterms:W3CDTF">2020-04-30T07:02:15Z</dcterms:modified>
</cp:coreProperties>
</file>