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6" r:id="rId6"/>
    <p:sldId id="260" r:id="rId7"/>
    <p:sldId id="270" r:id="rId8"/>
    <p:sldId id="265" r:id="rId9"/>
    <p:sldId id="264" r:id="rId10"/>
    <p:sldId id="259" r:id="rId11"/>
    <p:sldId id="268" r:id="rId12"/>
    <p:sldId id="269" r:id="rId13"/>
    <p:sldId id="267" r:id="rId14"/>
    <p:sldId id="258" r:id="rId15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jf open 粉圓 1.0" panose="020F0500000000000000" pitchFamily="34" charset="-120"/>
      <p:regular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7AE"/>
    <a:srgbClr val="F4E5B9"/>
    <a:srgbClr val="D1C7B9"/>
    <a:srgbClr val="262626"/>
    <a:srgbClr val="787878"/>
    <a:srgbClr val="5A5A5A"/>
    <a:srgbClr val="3C3C3C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5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39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9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1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23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38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5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10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">
              <a:srgbClr val="010101"/>
            </a:gs>
            <a:gs pos="100000">
              <a:schemeClr val="tx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5D8B-514A-4392-9F38-6BE60E6D51DE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044C-2371-4ACA-B77D-8AA16C08CA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6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rthjs.github.io/desgin-web/homepag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1" t="9028" r="21320" b="8611"/>
          <a:stretch/>
        </p:blipFill>
        <p:spPr>
          <a:xfrm>
            <a:off x="4124325" y="-324196"/>
            <a:ext cx="3943351" cy="56483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429125" y="4567130"/>
            <a:ext cx="3333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吉 佳 咖 啡</a:t>
            </a:r>
            <a:endParaRPr lang="zh-TW" altLang="en-US" sz="50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08628" y="5753100"/>
            <a:ext cx="2574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107590035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許哲維</a:t>
            </a:r>
            <a:endParaRPr lang="en-US" altLang="zh-TW" sz="1500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107590036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藍裕翔 </a:t>
            </a:r>
            <a:endParaRPr lang="en-US" altLang="zh-TW" sz="15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107590047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陳冠臻</a:t>
            </a:r>
            <a:endParaRPr lang="en-US" altLang="zh-TW" sz="15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en-US" altLang="zh-TW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107590052 </a:t>
            </a:r>
            <a:r>
              <a:rPr lang="zh-TW" altLang="en-US" sz="1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資工二 曾華健</a:t>
            </a:r>
            <a:endParaRPr lang="en-US" altLang="zh-TW" sz="15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7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152143" y="2272502"/>
            <a:ext cx="2727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HTML</a:t>
            </a:r>
          </a:p>
          <a:p>
            <a:r>
              <a:rPr lang="en-US" altLang="zh-TW" sz="60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CSS</a:t>
            </a:r>
          </a:p>
          <a:p>
            <a:r>
              <a:rPr lang="en-US" altLang="zh-TW" sz="60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GitHub</a:t>
            </a:r>
            <a:endParaRPr lang="zh-TW" altLang="en-US" sz="60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52143" y="16173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使用技術</a:t>
            </a:r>
            <a:endParaRPr lang="zh-TW" altLang="en-US" sz="3600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90" y="838524"/>
            <a:ext cx="5180952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9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7" t="14861" r="7779" b="17639"/>
          <a:stretch/>
        </p:blipFill>
        <p:spPr>
          <a:xfrm>
            <a:off x="0" y="1114425"/>
            <a:ext cx="5715000" cy="46291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55238" y="1701196"/>
            <a:ext cx="36792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accent4">
                    <a:lumMod val="75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HTML</a:t>
            </a:r>
            <a:endParaRPr lang="zh-TW" altLang="en-US" sz="9600" dirty="0">
              <a:solidFill>
                <a:schemeClr val="accent4">
                  <a:lumMod val="75000"/>
                </a:schemeClr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55238" y="3722386"/>
            <a:ext cx="250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accent4">
                    <a:lumMod val="75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CSS</a:t>
            </a:r>
            <a:endParaRPr lang="zh-TW" altLang="en-US" sz="9600" dirty="0">
              <a:solidFill>
                <a:schemeClr val="accent4">
                  <a:lumMod val="75000"/>
                </a:schemeClr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36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38"/>
            <a:stretch/>
          </p:blipFill>
          <p:spPr>
            <a:xfrm flipH="1">
              <a:off x="9077325" y="0"/>
              <a:ext cx="3114675" cy="6858000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5396752" y="1312022"/>
            <a:ext cx="6311153" cy="4893647"/>
          </a:xfrm>
          <a:prstGeom prst="rect">
            <a:avLst/>
          </a:prstGeom>
          <a:solidFill>
            <a:schemeClr val="bg2"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專案背景</a:t>
            </a:r>
            <a:endParaRPr lang="en-US" altLang="zh-TW" sz="60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36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吉佳咖啡是一家訴求「簡單」與「新鮮」的咖啡館，從中享受咖啡的層次與溫度，而好的東西也要有好的包裝，因此我們為了把它推廣出去所以選擇做吉佳咖啡。</a:t>
            </a:r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03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2" y="0"/>
            <a:ext cx="685800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52143" y="2272502"/>
            <a:ext cx="46987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語言不</a:t>
            </a:r>
            <a:r>
              <a:rPr lang="zh-TW" altLang="en-US" sz="88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熟</a:t>
            </a:r>
            <a:endParaRPr lang="en-US" altLang="zh-TW" sz="88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統整問</a:t>
            </a:r>
            <a:r>
              <a:rPr lang="zh-TW" altLang="en-US" sz="88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題</a:t>
            </a:r>
            <a:endParaRPr lang="zh-TW" altLang="en-US" sz="88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52143" y="161736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困難與</a:t>
            </a:r>
            <a:r>
              <a:rPr lang="zh-TW" altLang="en-US" sz="44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1810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46" y="0"/>
            <a:ext cx="6858000" cy="6858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49084" y="2684879"/>
            <a:ext cx="46987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完成</a:t>
            </a:r>
            <a:r>
              <a:rPr lang="zh-TW" altLang="en-US" sz="88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基礎</a:t>
            </a:r>
            <a:endParaRPr lang="en-US" altLang="zh-TW" sz="8800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88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細微調整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974199" y="191543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解決改善</a:t>
            </a:r>
            <a:endParaRPr lang="zh-TW" altLang="en-US" sz="4400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49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38"/>
            <a:stretch/>
          </p:blipFill>
          <p:spPr>
            <a:xfrm flipH="1">
              <a:off x="9077325" y="0"/>
              <a:ext cx="3114675" cy="6858000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5468470" y="1258233"/>
            <a:ext cx="6311153" cy="4893647"/>
          </a:xfrm>
          <a:prstGeom prst="rect">
            <a:avLst/>
          </a:prstGeom>
          <a:solidFill>
            <a:schemeClr val="bg2"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設計概念</a:t>
            </a:r>
            <a:endParaRPr lang="en-US" altLang="zh-TW" sz="6000" dirty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3600" dirty="0" smtClean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在咖啡館休息時，會讓人有溫馨、舒適的感覺，所以我們顏色選擇使用暖色系，呼應咖啡館所帶給我們的感受，而網頁排版採簡約風，讓人不會眼花撩亂！</a:t>
            </a:r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endParaRPr lang="en-US" altLang="zh-TW" sz="3600" dirty="0" smtClean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98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349778" y="2025835"/>
            <a:ext cx="2185214" cy="2806331"/>
            <a:chOff x="1511703" y="1495425"/>
            <a:chExt cx="2185214" cy="2806331"/>
          </a:xfrm>
        </p:grpSpPr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F4E5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511703" y="3655425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solidFill>
                    <a:schemeClr val="bg1"/>
                  </a:solidFill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#F4E5B9</a:t>
              </a:r>
              <a:endParaRPr lang="zh-TW" altLang="en-US" sz="3600" dirty="0">
                <a:solidFill>
                  <a:schemeClr val="bg1"/>
                </a:solidFill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070151" y="2025835"/>
            <a:ext cx="2162772" cy="2806331"/>
            <a:chOff x="1511703" y="1495425"/>
            <a:chExt cx="2162772" cy="2806331"/>
          </a:xfrm>
        </p:grpSpPr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262626"/>
            </a:solidFill>
            <a:ln w="127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511703" y="3655425"/>
              <a:ext cx="2162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solidFill>
                    <a:schemeClr val="bg1"/>
                  </a:solidFill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#262626</a:t>
              </a:r>
              <a:endParaRPr lang="zh-TW" altLang="en-US" sz="3600" dirty="0">
                <a:solidFill>
                  <a:schemeClr val="bg1"/>
                </a:solidFill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768083" y="2025835"/>
            <a:ext cx="2302233" cy="2806331"/>
            <a:chOff x="1443358" y="1495425"/>
            <a:chExt cx="2302233" cy="2806331"/>
          </a:xfrm>
        </p:grpSpPr>
        <p:sp>
          <p:nvSpPr>
            <p:cNvPr id="11" name="矩形 10"/>
            <p:cNvSpPr>
              <a:spLocks noChangeAspect="1"/>
            </p:cNvSpPr>
            <p:nvPr/>
          </p:nvSpPr>
          <p:spPr>
            <a:xfrm>
              <a:off x="1514475" y="1495425"/>
              <a:ext cx="2160000" cy="2160000"/>
            </a:xfrm>
            <a:prstGeom prst="rect">
              <a:avLst/>
            </a:prstGeom>
            <a:solidFill>
              <a:srgbClr val="D1C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 dirty="0">
                <a:solidFill>
                  <a:srgbClr val="262626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443358" y="3655425"/>
              <a:ext cx="23022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solidFill>
                    <a:schemeClr val="bg1"/>
                  </a:solidFill>
                  <a:effectLst>
                    <a:reflection blurRad="101600" stA="40000" endPos="60000" dist="29997" dir="5400000" sy="-100000" algn="bl" rotWithShape="0"/>
                  </a:effectLst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#D1C7AE</a:t>
              </a:r>
              <a:endParaRPr lang="zh-TW" altLang="en-US" sz="3600" dirty="0">
                <a:solidFill>
                  <a:schemeClr val="bg1"/>
                </a:solidFill>
                <a:effectLst>
                  <a:reflection blurRad="101600" stA="40000" endPos="60000" dist="29997" dir="5400000" sy="-100000" algn="bl" rotWithShape="0"/>
                </a:effectLst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787770" y="2421032"/>
            <a:ext cx="8616461" cy="2015936"/>
            <a:chOff x="1849084" y="1915438"/>
            <a:chExt cx="8616461" cy="2015936"/>
          </a:xfrm>
        </p:grpSpPr>
        <p:sp>
          <p:nvSpPr>
            <p:cNvPr id="4" name="文字方塊 3"/>
            <p:cNvSpPr txBox="1"/>
            <p:nvPr/>
          </p:nvSpPr>
          <p:spPr>
            <a:xfrm>
              <a:off x="1849084" y="2684879"/>
              <a:ext cx="8616461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JF</a:t>
              </a:r>
              <a:r>
                <a:rPr lang="zh-TW" altLang="en-US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 </a:t>
              </a:r>
              <a:r>
                <a:rPr lang="en-US" altLang="zh-TW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open </a:t>
              </a:r>
              <a:r>
                <a:rPr lang="zh-TW" altLang="en-US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粉圓體 </a:t>
              </a:r>
              <a:r>
                <a:rPr lang="en-US" altLang="zh-TW" sz="75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1.0</a:t>
              </a:r>
              <a:endParaRPr lang="zh-TW" altLang="en-US" sz="7500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849084" y="1915438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400" dirty="0" smtClean="0">
                  <a:solidFill>
                    <a:schemeClr val="bg1"/>
                  </a:solidFill>
                  <a:latin typeface="jf open 粉圓 1.0" panose="020F0500000000000000" pitchFamily="34" charset="-120"/>
                  <a:ea typeface="jf open 粉圓 1.0" panose="020F0500000000000000" pitchFamily="34" charset="-120"/>
                </a:rPr>
                <a:t>使用字體</a:t>
              </a:r>
              <a:endParaRPr lang="zh-TW" altLang="en-US" sz="4400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67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cdn.discordapp.com/attachments/703478282791682059/705283527268237392/sitemap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11" y="352625"/>
            <a:ext cx="9367113" cy="65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1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2001931" y="658347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21539" y="58182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店</a:t>
            </a:r>
            <a:r>
              <a:rPr lang="en-US" altLang="zh-TW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Logo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077348" y="2083735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96956" y="1483570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商店圖片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6956" y="5652158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商店資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訊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077348" y="6252323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457079" y="786684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57370" y="186519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功能表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單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8457079" y="4686331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857370" y="4086166"/>
            <a:ext cx="138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頁面資訊</a:t>
            </a:r>
            <a:endParaRPr lang="zh-TW" altLang="en-US" sz="3600" b="1" dirty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8457078" y="6667531"/>
            <a:ext cx="1400291" cy="0"/>
          </a:xfrm>
          <a:prstGeom prst="straightConnector1">
            <a:avLst/>
          </a:prstGeom>
          <a:ln w="63500">
            <a:solidFill>
              <a:schemeClr val="bg1"/>
            </a:solidFill>
            <a:round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57368" y="5632253"/>
            <a:ext cx="220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商店</a:t>
            </a:r>
            <a:endParaRPr lang="en-US" altLang="zh-TW" sz="3600" b="1" dirty="0" smtClean="0">
              <a:solidFill>
                <a:schemeClr val="bg1"/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  <a:p>
            <a:r>
              <a:rPr lang="zh-TW" altLang="en-US" sz="3600" b="1" dirty="0" smtClean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版權宣</a:t>
            </a:r>
            <a:r>
              <a:rPr lang="zh-TW" altLang="en-US" sz="3600" b="1" dirty="0">
                <a:solidFill>
                  <a:schemeClr val="bg1"/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告</a:t>
            </a:r>
          </a:p>
        </p:txBody>
      </p:sp>
    </p:spTree>
    <p:extLst>
      <p:ext uri="{BB962C8B-B14F-4D97-AF65-F5344CB8AC3E}">
        <p14:creationId xmlns:p14="http://schemas.microsoft.com/office/powerpoint/2010/main" val="10111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170</Words>
  <Application>Microsoft Office PowerPoint</Application>
  <PresentationFormat>寬螢幕</PresentationFormat>
  <Paragraphs>33</Paragraphs>
  <Slides>14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Calibri</vt:lpstr>
      <vt:lpstr>jf open 粉圓 1.0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Zhi-Wei</dc:creator>
  <cp:lastModifiedBy>Zhi-Wei</cp:lastModifiedBy>
  <cp:revision>65</cp:revision>
  <dcterms:created xsi:type="dcterms:W3CDTF">2020-04-29T19:58:32Z</dcterms:created>
  <dcterms:modified xsi:type="dcterms:W3CDTF">2020-04-30T07:08:24Z</dcterms:modified>
</cp:coreProperties>
</file>