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6"/>
  </p:notesMasterIdLst>
  <p:sldIdLst>
    <p:sldId id="310" r:id="rId2"/>
    <p:sldId id="311" r:id="rId3"/>
    <p:sldId id="308" r:id="rId4"/>
    <p:sldId id="31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F"/>
    <a:srgbClr val="1B5B90"/>
    <a:srgbClr val="3996D8"/>
    <a:srgbClr val="333333"/>
    <a:srgbClr val="666666"/>
    <a:srgbClr val="FFFFFF"/>
    <a:srgbClr val="F9C334"/>
    <a:srgbClr val="6A8FC4"/>
    <a:srgbClr val="B92F25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6271"/>
  </p:normalViewPr>
  <p:slideViewPr>
    <p:cSldViewPr snapToGrid="0" snapToObjects="1">
      <p:cViewPr varScale="1">
        <p:scale>
          <a:sx n="87" d="100"/>
          <a:sy n="87" d="100"/>
        </p:scale>
        <p:origin x="509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2020/6/6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87718" y="2628899"/>
            <a:ext cx="9416561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8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網頁設計設計稿說明</a:t>
            </a:r>
            <a:endParaRPr kumimoji="0" lang="zh-TW" altLang="en-US" sz="8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50775" y="5187462"/>
            <a:ext cx="269044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rgbClr val="000000"/>
                </a:solidFill>
                <a:sym typeface="Helvetica Neue"/>
              </a:rPr>
              <a:t>資工二 </a:t>
            </a:r>
            <a:r>
              <a:rPr lang="en-US" altLang="zh-TW" dirty="0" smtClean="0">
                <a:solidFill>
                  <a:srgbClr val="000000"/>
                </a:solidFill>
                <a:sym typeface="Helvetica Neue"/>
              </a:rPr>
              <a:t>107590047</a:t>
            </a:r>
            <a:r>
              <a:rPr lang="zh-TW" altLang="en-US" dirty="0" smtClean="0">
                <a:solidFill>
                  <a:srgbClr val="000000"/>
                </a:solidFill>
                <a:sym typeface="Helvetica Neue"/>
              </a:rPr>
              <a:t> 陳冠臻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90884" cy="6286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84" y="0"/>
            <a:ext cx="3040961" cy="6286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06" y="8741"/>
            <a:ext cx="1249326" cy="6286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67372" y="6339203"/>
            <a:ext cx="93631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1280px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86912" y="6343523"/>
            <a:ext cx="93631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0000"/>
                </a:solidFill>
                <a:sym typeface="Helvetica Neue"/>
              </a:rPr>
              <a:t>320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px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43207" y="6343523"/>
            <a:ext cx="93631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0000"/>
                </a:solidFill>
                <a:sym typeface="Helvetica Neue"/>
              </a:rPr>
              <a:t>768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px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68223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89"/>
            <a:ext cx="7765453" cy="23090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437154" y="862120"/>
            <a:ext cx="350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根據螢幕寬度自動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變成漢堡選單</a:t>
            </a:r>
            <a:endParaRPr lang="zh-TW" altLang="en-US" sz="2400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5393"/>
            <a:ext cx="7751133" cy="37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5292" cy="43361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08" y="0"/>
            <a:ext cx="121168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37154" y="862120"/>
            <a:ext cx="350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根據螢幕寬度自動把內容往下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移</a:t>
            </a:r>
            <a:endParaRPr lang="zh-TW" altLang="en-US" sz="2400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00647" y="1693117"/>
            <a:ext cx="844061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-&gt;</a:t>
            </a:r>
            <a:endParaRPr kumimoji="0" lang="zh-TW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76814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11019</TotalTime>
  <Words>31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Helvetica Neue</vt:lpstr>
      <vt:lpstr>微軟正黑體</vt:lpstr>
      <vt:lpstr>新細明體</vt:lpstr>
      <vt:lpstr>Arial</vt:lpstr>
      <vt:lpstr>Calibri</vt:lpstr>
      <vt:lpstr>1_Default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冠臻 陳</cp:lastModifiedBy>
  <cp:revision>279</cp:revision>
  <cp:lastPrinted>2016-03-22T12:36:26Z</cp:lastPrinted>
  <dcterms:created xsi:type="dcterms:W3CDTF">2016-02-29T10:35:09Z</dcterms:created>
  <dcterms:modified xsi:type="dcterms:W3CDTF">2020-06-06T09:17:45Z</dcterms:modified>
</cp:coreProperties>
</file>