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0972800" cy="73152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97187"/>
            <a:ext cx="8229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4380" y="389467"/>
            <a:ext cx="9464040" cy="61992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823721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895427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7"/>
            <a:ext cx="94640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09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0" indent="0">
              <a:buNone/>
              <a:defRPr sz="2135" b="1"/>
            </a:lvl2pPr>
            <a:lvl3pPr marL="975360" indent="0">
              <a:buNone/>
              <a:defRPr sz="1920" b="1"/>
            </a:lvl3pPr>
            <a:lvl4pPr marL="1463040" indent="0">
              <a:buNone/>
              <a:defRPr sz="1705" b="1"/>
            </a:lvl4pPr>
            <a:lvl5pPr marL="1950720" indent="0">
              <a:buNone/>
              <a:defRPr sz="1705" b="1"/>
            </a:lvl5pPr>
            <a:lvl6pPr marL="2438400" indent="0">
              <a:buNone/>
              <a:defRPr sz="1705" b="1"/>
            </a:lvl6pPr>
            <a:lvl7pPr marL="2926080" indent="0">
              <a:buNone/>
              <a:defRPr sz="1705" b="1"/>
            </a:lvl7pPr>
            <a:lvl8pPr marL="3413760" indent="0">
              <a:buNone/>
              <a:defRPr sz="1705" b="1"/>
            </a:lvl8pPr>
            <a:lvl9pPr marL="3901440" indent="0">
              <a:buNone/>
              <a:defRPr sz="170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09" y="2672080"/>
            <a:ext cx="4642008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0" indent="0">
              <a:buNone/>
              <a:defRPr sz="2135" b="1"/>
            </a:lvl2pPr>
            <a:lvl3pPr marL="975360" indent="0">
              <a:buNone/>
              <a:defRPr sz="1920" b="1"/>
            </a:lvl3pPr>
            <a:lvl4pPr marL="1463040" indent="0">
              <a:buNone/>
              <a:defRPr sz="1705" b="1"/>
            </a:lvl4pPr>
            <a:lvl5pPr marL="1950720" indent="0">
              <a:buNone/>
              <a:defRPr sz="1705" b="1"/>
            </a:lvl5pPr>
            <a:lvl6pPr marL="2438400" indent="0">
              <a:buNone/>
              <a:defRPr sz="1705" b="1"/>
            </a:lvl6pPr>
            <a:lvl7pPr marL="2926080" indent="0">
              <a:buNone/>
              <a:defRPr sz="1705" b="1"/>
            </a:lvl7pPr>
            <a:lvl8pPr marL="3413760" indent="0">
              <a:buNone/>
              <a:defRPr sz="1705" b="1"/>
            </a:lvl8pPr>
            <a:lvl9pPr marL="3901440" indent="0">
              <a:buNone/>
              <a:defRPr sz="170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672080"/>
            <a:ext cx="4664869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3" cy="170688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4869" y="1053253"/>
            <a:ext cx="5554980" cy="5198533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3" cy="4065694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89467"/>
            <a:ext cx="236601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89467"/>
            <a:ext cx="6960870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7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7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7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7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75360" rtl="0" eaLnBrk="1" latinLnBrk="0" hangingPunct="1">
        <a:lnSpc>
          <a:spcPct val="90000"/>
        </a:lnSpc>
        <a:spcBef>
          <a:spcPct val="0"/>
        </a:spcBef>
        <a:buNone/>
        <a:defRPr sz="4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0" indent="-243840" algn="l" defTabSz="975360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2985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24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92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28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6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4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0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8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6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44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ight Triangle 3"/>
          <p:cNvSpPr/>
          <p:nvPr/>
        </p:nvSpPr>
        <p:spPr>
          <a:xfrm>
            <a:off x="-22860" y="3175"/>
            <a:ext cx="11019155" cy="7320280"/>
          </a:xfrm>
          <a:prstGeom prst="rtTriangl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" name="Rectangle 4"/>
          <p:cNvSpPr/>
          <p:nvPr/>
        </p:nvSpPr>
        <p:spPr>
          <a:xfrm>
            <a:off x="5493385" y="-2540"/>
            <a:ext cx="5486400" cy="732663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6" name="Right Triangle 5"/>
          <p:cNvSpPr/>
          <p:nvPr/>
        </p:nvSpPr>
        <p:spPr>
          <a:xfrm rot="5400000">
            <a:off x="1818005" y="-1844040"/>
            <a:ext cx="7320280" cy="11002645"/>
          </a:xfrm>
          <a:prstGeom prst="rtTriangl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7" name="Text Box 6"/>
          <p:cNvSpPr txBox="1"/>
          <p:nvPr/>
        </p:nvSpPr>
        <p:spPr>
          <a:xfrm>
            <a:off x="3809365" y="4591050"/>
            <a:ext cx="57613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>
                <a:latin typeface="Segoe UI" panose="020B0502040204020203" charset="0"/>
                <a:cs typeface="Segoe UI" panose="020B0502040204020203" charset="0"/>
              </a:rPr>
              <a:t>Orthogonal Research and </a:t>
            </a:r>
            <a:endParaRPr lang="en-US" sz="3600" b="1">
              <a:latin typeface="Segoe UI" panose="020B0502040204020203" charset="0"/>
              <a:cs typeface="Segoe UI" panose="020B0502040204020203" charset="0"/>
            </a:endParaRPr>
          </a:p>
          <a:p>
            <a:r>
              <a:rPr lang="en-US" sz="3600" b="1">
                <a:latin typeface="Segoe UI" panose="020B0502040204020203" charset="0"/>
                <a:cs typeface="Segoe UI" panose="020B0502040204020203" charset="0"/>
              </a:rPr>
              <a:t>Education Laboratory</a:t>
            </a:r>
            <a:endParaRPr lang="en-US" sz="3600" b="1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93420" y="6679565"/>
            <a:ext cx="4098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Segoe UI" panose="020B0502040204020203" charset="0"/>
                <a:cs typeface="Segoe UI" panose="020B0502040204020203" charset="0"/>
              </a:rPr>
              <a:t>http://orthogonal-research.weebly.com</a:t>
            </a:r>
            <a:endParaRPr lang="en-US" sz="1600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9" name="Picture 8" descr="50016359-89f87300-ff8e-11e8-9a20-a257249db4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165" y="6196330"/>
            <a:ext cx="521335" cy="411480"/>
          </a:xfrm>
          <a:prstGeom prst="rect">
            <a:avLst/>
          </a:prstGeom>
        </p:spPr>
      </p:pic>
      <p:pic>
        <p:nvPicPr>
          <p:cNvPr id="10" name="Picture 9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70" y="6196330"/>
            <a:ext cx="475615" cy="4121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262370" y="6679565"/>
            <a:ext cx="4098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Segoe UI" panose="020B0502040204020203" charset="0"/>
                <a:cs typeface="Segoe UI" panose="020B0502040204020203" charset="0"/>
              </a:rPr>
              <a:t>http://www.twitter.com/Orthogonal_Lab</a:t>
            </a:r>
            <a:endParaRPr lang="en-US" sz="1600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2" name="Picture 11" descr="C:\Users\Bradly\Desktop\new-logo (2).pngnew-logo (2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46910" y="4507230"/>
            <a:ext cx="1613535" cy="1366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5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219710" y="5474970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2740" y="5835650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24255" y="4891405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19225" y="4921250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5455" y="5782945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8485" y="6143625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70000" y="5199380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64970" y="5229225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82775" y="3863340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95805" y="4224020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87320" y="3279775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82290" y="3309620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45055" y="4417060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58085" y="4777740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49600" y="3833495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44570" y="3863340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94200" y="3803650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89170" y="3833495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84830" y="2221230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79800" y="2252345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20720" y="1056640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15690" y="1086485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99430" y="3773805"/>
            <a:ext cx="1445260" cy="1343025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94400" y="3803650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4944745" y="2282190"/>
            <a:ext cx="57613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600" b="1">
                <a:latin typeface="Segoe UI" panose="020B0502040204020203" charset="0"/>
                <a:cs typeface="Segoe UI" panose="020B0502040204020203" charset="0"/>
              </a:rPr>
              <a:t>Orthogonal Research and </a:t>
            </a:r>
            <a:endParaRPr lang="en-US" sz="3600" b="1">
              <a:latin typeface="Segoe UI" panose="020B0502040204020203" charset="0"/>
              <a:cs typeface="Segoe UI" panose="020B0502040204020203" charset="0"/>
            </a:endParaRPr>
          </a:p>
          <a:p>
            <a:pPr algn="ctr"/>
            <a:r>
              <a:rPr lang="en-US" sz="3600" b="1">
                <a:latin typeface="Segoe UI" panose="020B0502040204020203" charset="0"/>
                <a:cs typeface="Segoe UI" panose="020B0502040204020203" charset="0"/>
              </a:rPr>
              <a:t>Education Laboratory</a:t>
            </a:r>
            <a:endParaRPr lang="en-US" sz="3600" b="1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29" name="Content Placeholder 28" descr="C:\Users\Bradly\Desktop\new-logo (2).pngnew-logo (2)"/>
          <p:cNvPicPr>
            <a:picLocks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6656070" y="386080"/>
            <a:ext cx="2338705" cy="1866265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5775960" y="5600065"/>
            <a:ext cx="4098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Segoe UI" panose="020B0502040204020203" charset="0"/>
                <a:cs typeface="Segoe UI" panose="020B0502040204020203" charset="0"/>
              </a:rPr>
              <a:t>http://orthogonal-research.weebly.com</a:t>
            </a:r>
            <a:endParaRPr lang="en-US" sz="1600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31" name="Picture 30" descr="50016359-89f87300-ff8e-11e8-9a20-a257249db4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0" y="6074410"/>
            <a:ext cx="521335" cy="411480"/>
          </a:xfrm>
          <a:prstGeom prst="rect">
            <a:avLst/>
          </a:prstGeom>
        </p:spPr>
      </p:pic>
      <p:pic>
        <p:nvPicPr>
          <p:cNvPr id="32" name="Picture 31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410" y="5116830"/>
            <a:ext cx="475615" cy="412115"/>
          </a:xfrm>
          <a:prstGeom prst="rect">
            <a:avLst/>
          </a:prstGeom>
        </p:spPr>
      </p:pic>
      <p:sp>
        <p:nvSpPr>
          <p:cNvPr id="33" name="Text Box 32"/>
          <p:cNvSpPr txBox="1"/>
          <p:nvPr/>
        </p:nvSpPr>
        <p:spPr>
          <a:xfrm>
            <a:off x="5786755" y="6557645"/>
            <a:ext cx="4098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Segoe UI" panose="020B0502040204020203" charset="0"/>
                <a:cs typeface="Segoe UI" panose="020B0502040204020203" charset="0"/>
              </a:rPr>
              <a:t>http://www.twitter.com/Orthogonal_Lab</a:t>
            </a:r>
            <a:endParaRPr lang="en-US" sz="1600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28625" y="5746115"/>
            <a:ext cx="10036175" cy="133096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Content Placeholder 2" descr="new-logo (2)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5674360" y="2031365"/>
            <a:ext cx="3241040" cy="25863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15720000">
            <a:off x="4300855" y="215900"/>
            <a:ext cx="6172835" cy="6532245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  <a:scene3d>
            <a:camera prst="isometricLeftDown"/>
            <a:lightRig rig="flood" dir="t">
              <a:rot lat="0" lon="0" rev="0"/>
            </a:lightRig>
          </a:scene3d>
          <a:sp3d extrusionH="469900" prstMaterial="plastic">
            <a:extrusionClr>
              <a:schemeClr val="tx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428625" y="381000"/>
            <a:ext cx="4836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>
                <a:latin typeface="Segoe UI" panose="020B0502040204020203" charset="0"/>
                <a:cs typeface="Segoe UI" panose="020B0502040204020203" charset="0"/>
              </a:rPr>
              <a:t>Orthogonal Research and </a:t>
            </a:r>
            <a:endParaRPr lang="en-US" sz="3600" b="1">
              <a:latin typeface="Segoe UI" panose="020B0502040204020203" charset="0"/>
              <a:cs typeface="Segoe UI" panose="020B0502040204020203" charset="0"/>
            </a:endParaRPr>
          </a:p>
          <a:p>
            <a:pPr algn="ctr"/>
            <a:r>
              <a:rPr lang="en-US" sz="3600" b="1">
                <a:latin typeface="Segoe UI" panose="020B0502040204020203" charset="0"/>
                <a:cs typeface="Segoe UI" panose="020B0502040204020203" charset="0"/>
              </a:rPr>
              <a:t>Education Laboratory</a:t>
            </a:r>
            <a:endParaRPr lang="en-US" sz="3600" b="1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5630" y="6532880"/>
            <a:ext cx="4098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Segoe UI" panose="020B0502040204020203" charset="0"/>
                <a:cs typeface="Segoe UI" panose="020B0502040204020203" charset="0"/>
              </a:rPr>
              <a:t>http://orthogonal-research.weebly.com</a:t>
            </a:r>
            <a:endParaRPr lang="en-US" sz="1600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0" name="Picture 9" descr="50016359-89f87300-ff8e-11e8-9a20-a257249db4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5" y="6049645"/>
            <a:ext cx="521335" cy="411480"/>
          </a:xfrm>
          <a:prstGeom prst="rect">
            <a:avLst/>
          </a:prstGeom>
        </p:spPr>
      </p:pic>
      <p:pic>
        <p:nvPicPr>
          <p:cNvPr id="11" name="Picture 10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80" y="6049645"/>
            <a:ext cx="475615" cy="41211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164580" y="6532880"/>
            <a:ext cx="4098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Segoe UI" panose="020B0502040204020203" charset="0"/>
                <a:cs typeface="Segoe UI" panose="020B0502040204020203" charset="0"/>
              </a:rPr>
              <a:t>http://www.twitter.com/Orthogonal_Lab</a:t>
            </a:r>
            <a:endParaRPr lang="en-US" sz="1600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</a:schemeClr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 descr="new-logo (2)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768090" y="2595245"/>
            <a:ext cx="3437386" cy="27432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00400" y="1477645"/>
            <a:ext cx="4572000" cy="45720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  <a:scene3d>
            <a:camera prst="orthographicFront"/>
            <a:lightRig rig="sunrise" dir="t">
              <a:rot lat="0" lon="0" rev="21593999"/>
            </a:lightRig>
          </a:scene3d>
          <a:sp3d extrusionH="76200" prstMaterial="plastic">
            <a:extrusionClr>
              <a:schemeClr val="bg1">
                <a:lumMod val="6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60570" y="1478280"/>
            <a:ext cx="1851660" cy="6210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93420" y="6532880"/>
            <a:ext cx="4098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Segoe UI" panose="020B0502040204020203" charset="0"/>
                <a:cs typeface="Segoe UI" panose="020B0502040204020203" charset="0"/>
              </a:rPr>
              <a:t>http://orthogonal-research.weebly.com</a:t>
            </a:r>
            <a:endParaRPr lang="en-US" sz="1600">
              <a:latin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9" name="Picture 8" descr="50016359-89f87300-ff8e-11e8-9a20-a257249db4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165" y="6049645"/>
            <a:ext cx="521335" cy="411480"/>
          </a:xfrm>
          <a:prstGeom prst="rect">
            <a:avLst/>
          </a:prstGeom>
        </p:spPr>
      </p:pic>
      <p:pic>
        <p:nvPicPr>
          <p:cNvPr id="10" name="Picture 9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70" y="6049645"/>
            <a:ext cx="475615" cy="4121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262370" y="6532880"/>
            <a:ext cx="4098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Segoe UI" panose="020B0502040204020203" charset="0"/>
                <a:cs typeface="Segoe UI" panose="020B0502040204020203" charset="0"/>
              </a:rPr>
              <a:t>http://www.twitter.com/Orthogonal_Lab</a:t>
            </a:r>
            <a:endParaRPr lang="en-US" sz="1600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93420" y="120650"/>
            <a:ext cx="9667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>
                <a:latin typeface="Segoe UI" panose="020B0502040204020203" charset="0"/>
                <a:cs typeface="Segoe UI" panose="020B0502040204020203" charset="0"/>
              </a:rPr>
              <a:t>Orthogonal Research and </a:t>
            </a:r>
            <a:endParaRPr lang="en-US" sz="3600" b="1">
              <a:latin typeface="Segoe UI" panose="020B0502040204020203" charset="0"/>
              <a:cs typeface="Segoe UI" panose="020B0502040204020203" charset="0"/>
            </a:endParaRPr>
          </a:p>
          <a:p>
            <a:pPr algn="ctr"/>
            <a:r>
              <a:rPr lang="en-US" sz="3600" b="1">
                <a:latin typeface="Segoe UI" panose="020B0502040204020203" charset="0"/>
                <a:cs typeface="Segoe UI" panose="020B0502040204020203" charset="0"/>
              </a:rPr>
              <a:t>Education Laboratory</a:t>
            </a:r>
            <a:endParaRPr lang="en-US" sz="3600" b="1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Presentation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Bradly</dc:creator>
  <cp:lastModifiedBy>Bradly</cp:lastModifiedBy>
  <cp:revision>14</cp:revision>
  <dcterms:created xsi:type="dcterms:W3CDTF">2018-12-17T18:58:00Z</dcterms:created>
  <dcterms:modified xsi:type="dcterms:W3CDTF">2018-12-18T15:40:15Z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