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0"/>
    <p:restoredTop sz="94687"/>
  </p:normalViewPr>
  <p:slideViewPr>
    <p:cSldViewPr snapToGrid="0" snapToObjects="1">
      <p:cViewPr varScale="1">
        <p:scale>
          <a:sx n="156" d="100"/>
          <a:sy n="156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7F146-0D66-9228-054E-B05B9359B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4A7785-F3D8-68B1-46FC-B7A1FA1A0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505439-B294-A6E5-DF35-AF18D829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00E-290B-4246-9A6A-131B4B39710E}" type="datetimeFigureOut">
              <a:rPr lang="es-ES" smtClean="0"/>
              <a:t>23/6/22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F6ADBE-4C54-96DF-014A-95F4431C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55FCE-7C0D-075C-C62B-671A68DE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3D3F-CE4B-E649-A522-C60BE1FFE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24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C62A7-31B3-C8EB-85B1-6A0F52AB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07F43C-BDC6-65AF-20E9-FC8D27B40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597992-D7B9-9C17-7050-ACFFB7A4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00E-290B-4246-9A6A-131B4B39710E}" type="datetimeFigureOut">
              <a:rPr lang="es-ES" smtClean="0"/>
              <a:t>23/6/22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A149C9-2991-4514-C95C-82EA6D80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467CD7-8578-A1E5-11FC-807001ED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3D3F-CE4B-E649-A522-C60BE1FFE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829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12A94C-5373-2B52-25E2-5B243CB69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58BAB4-E244-1825-6807-79C8E67B2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01FD52-AB58-3A00-666D-E1B29756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00E-290B-4246-9A6A-131B4B39710E}" type="datetimeFigureOut">
              <a:rPr lang="es-ES" smtClean="0"/>
              <a:t>23/6/22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1F97E0-AF1A-9A49-832C-9DE84ACC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19AF9C-E3A2-DF03-F929-8CB4259C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3D3F-CE4B-E649-A522-C60BE1FFE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465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C1AD5-461B-1170-5FD1-21E680A6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2920F8-089E-8341-AC0F-168A53220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8527B2-AA6F-472F-6865-11CD036E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00E-290B-4246-9A6A-131B4B39710E}" type="datetimeFigureOut">
              <a:rPr lang="es-ES" smtClean="0"/>
              <a:t>23/6/22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35F8E-A9CB-CBC9-2F2F-54482125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5DE36C-C6AA-D413-D927-5E736D67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3D3F-CE4B-E649-A522-C60BE1FFE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77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5D2AC-D723-6D01-ED82-28FFB3B5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00260C-0102-A00E-046E-D13B106DD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CBD856-0A6C-478D-A4A4-4ADA0BF0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00E-290B-4246-9A6A-131B4B39710E}" type="datetimeFigureOut">
              <a:rPr lang="es-ES" smtClean="0"/>
              <a:t>23/6/22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659601-5DC9-7BCA-0ADF-1AB9ED68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A12B0E-0F21-6F5C-4653-E746A671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3D3F-CE4B-E649-A522-C60BE1FFE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892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7A919-6FA5-BD6D-C182-F1A37741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F5AE1-884E-F776-6EA8-603E64704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0D58BC-15AC-2F35-D715-A21E6C751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70AC9F-F9D5-B538-0E7F-BCF8B03B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00E-290B-4246-9A6A-131B4B39710E}" type="datetimeFigureOut">
              <a:rPr lang="es-ES" smtClean="0"/>
              <a:t>23/6/22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CFBC95-9783-4FD0-0497-A70059E9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5F908D-2A35-2F29-A0D3-86E68369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3D3F-CE4B-E649-A522-C60BE1FFE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01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F91E5-F5D1-3020-3DB0-EE240B474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392225-671B-A8F5-8F35-1CB51EB06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F28265-2D55-EA05-B23E-5DD0464B0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FE377E-7B78-1693-999B-0DC38E2FF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5CC95F-8BBE-8C8F-4399-A7EF84DBC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4C1AFC-D051-C654-BCCE-C0A25B59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00E-290B-4246-9A6A-131B4B39710E}" type="datetimeFigureOut">
              <a:rPr lang="es-ES" smtClean="0"/>
              <a:t>23/6/22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E4908B-1766-D001-8BA0-8574D166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D7A570-1E71-59FE-B5D5-31E4B445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3D3F-CE4B-E649-A522-C60BE1FFE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364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BB2D4-1C11-FAF8-3144-0206E4A0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5A9BCB-2437-6C1C-87B6-65734366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00E-290B-4246-9A6A-131B4B39710E}" type="datetimeFigureOut">
              <a:rPr lang="es-ES" smtClean="0"/>
              <a:t>23/6/22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44F519-8803-BB09-271B-91EBC2B5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6CD4D5-D905-A110-6CE2-54224C12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3D3F-CE4B-E649-A522-C60BE1FFE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4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E4D4D3F-6B1B-1E20-2F5C-805CB2FC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00E-290B-4246-9A6A-131B4B39710E}" type="datetimeFigureOut">
              <a:rPr lang="es-ES" smtClean="0"/>
              <a:t>23/6/22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0073AD0-02A1-A913-A6D5-36FF4275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D67331-1FD9-53F0-52B8-812F2FE4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3D3F-CE4B-E649-A522-C60BE1FFE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575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B77AF-64DF-89F5-7ADB-4FB0CBC2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B70402-197C-2A46-030F-102CD8518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2E74CB-F0AB-99CB-AADF-CCDEFEA57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4D78CB-371D-EF55-F977-8B8D86D0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00E-290B-4246-9A6A-131B4B39710E}" type="datetimeFigureOut">
              <a:rPr lang="es-ES" smtClean="0"/>
              <a:t>23/6/22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C6F997-DEB0-4DF6-0D61-2AAF0D11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453618-5C8E-81E3-2604-EF099136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3D3F-CE4B-E649-A522-C60BE1FFE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65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A03C2-F963-C1A4-587A-83FBB8E77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388AD8-73D5-CD49-07BE-1B6721735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ABA699-E52C-2D5F-818A-A95F25737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DC985C-D181-0AF1-EC02-D849B002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00E-290B-4246-9A6A-131B4B39710E}" type="datetimeFigureOut">
              <a:rPr lang="es-ES" smtClean="0"/>
              <a:t>23/6/22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ABAB63-2B2D-BAA4-8B6E-7FE646A6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72E00A-D5C8-0417-14C8-CF043EA2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3D3F-CE4B-E649-A522-C60BE1FFE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33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EEFF97-BA9D-5A7B-AB2A-C0DD94A5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EEE3D3-46FD-04BD-1088-A4CBD36D8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FAC57F-DA03-D6D3-2900-F90DE4CF1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8700E-290B-4246-9A6A-131B4B39710E}" type="datetimeFigureOut">
              <a:rPr lang="es-ES" smtClean="0"/>
              <a:t>23/6/22</a:t>
            </a:fld>
            <a:endParaRPr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C56379-FDC6-B1F5-8AB2-726EC0F5F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115D13-F943-9BE6-5981-456932691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C3D3F-CE4B-E649-A522-C60BE1FFE47F}" type="slidenum">
              <a:rPr lang="es-ES" smtClean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262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837B5-C2F8-A04B-C8D5-EF04F8A5E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Hackathon</a:t>
            </a:r>
            <a:endParaRPr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9973A3-7367-43E7-13BB-8B4C46498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307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76310-9341-D5A3-F37D-50296A28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19BB3-B637-99A9-DEBC-DC6922496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Show dataset properties</a:t>
            </a:r>
          </a:p>
          <a:p>
            <a:pPr marL="0" indent="0">
              <a:buNone/>
            </a:pPr>
            <a:r>
              <a:rPr lang="en-US" dirty="0"/>
              <a:t>Label distribution (strong </a:t>
            </a:r>
            <a:r>
              <a:rPr lang="en-US" dirty="0" err="1"/>
              <a:t>imbalnces</a:t>
            </a:r>
            <a:r>
              <a:rPr lang="en-US" dirty="0"/>
              <a:t>, high number of zero </a:t>
            </a:r>
            <a:r>
              <a:rPr lang="en-US" dirty="0" err="1"/>
              <a:t>decesases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Multi-label difficulty in evaluation (error in evaluation function in the publication)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TODO: Add figures</a:t>
            </a:r>
          </a:p>
        </p:txBody>
      </p:sp>
    </p:spTree>
    <p:extLst>
      <p:ext uri="{BB962C8B-B14F-4D97-AF65-F5344CB8AC3E}">
        <p14:creationId xmlns:p14="http://schemas.microsoft.com/office/powerpoint/2010/main" val="383407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FDDCD-410C-FAC0-DE6F-505C80E0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636569-3CEC-6DAD-9DE6-7DDF3804F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Resnet18 (+ ref) , balance between performance and compute</a:t>
            </a:r>
          </a:p>
          <a:p>
            <a:endParaRPr lang="en-US" dirty="0"/>
          </a:p>
          <a:p>
            <a:r>
              <a:rPr lang="en-US" dirty="0"/>
              <a:t>Binary Cross Entropy (average on all features)</a:t>
            </a:r>
          </a:p>
          <a:p>
            <a:endParaRPr lang="en-US" dirty="0"/>
          </a:p>
          <a:p>
            <a:r>
              <a:rPr lang="en-US" dirty="0"/>
              <a:t>Central model evaluation (AUC, 3 epochs)</a:t>
            </a:r>
          </a:p>
          <a:p>
            <a:endParaRPr lang="en-US" dirty="0"/>
          </a:p>
          <a:p>
            <a:r>
              <a:rPr lang="en-US" dirty="0"/>
              <a:t>Looked ok, focused on </a:t>
            </a:r>
            <a:r>
              <a:rPr lang="en-US" dirty="0" err="1"/>
              <a:t>FeatureCloud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1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D99B6-6519-2C09-5CDE-2EE6C29D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Cloud Solution</a:t>
            </a:r>
            <a:endParaRPr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AC7762-A9BC-2745-CD9D-614F1B135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State Flow Diagram</a:t>
            </a:r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474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2CE54-B516-F678-7E2E-BD1FAFE2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53B1EB-40D0-17CC-E3B6-954022FDA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performance evaluation was unclear (multi label problem)</a:t>
            </a:r>
          </a:p>
          <a:p>
            <a:r>
              <a:rPr lang="en-US" dirty="0"/>
              <a:t>Central model performance close to random draw (precision, recall)</a:t>
            </a:r>
          </a:p>
          <a:p>
            <a:r>
              <a:rPr lang="en-US" dirty="0"/>
              <a:t>System performance (computer architecture issues)</a:t>
            </a:r>
          </a:p>
          <a:p>
            <a:endParaRPr lang="en-US" dirty="0"/>
          </a:p>
          <a:p>
            <a:r>
              <a:rPr lang="en-US" dirty="0"/>
              <a:t>Unsure about data quality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4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56262-668D-F04B-D21F-C2738053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4F5718-255C-248E-D796-7809EF111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System Performance: Changed to local </a:t>
            </a:r>
            <a:r>
              <a:rPr lang="en-US" dirty="0" err="1"/>
              <a:t>gpu</a:t>
            </a:r>
            <a:r>
              <a:rPr lang="en-US" dirty="0"/>
              <a:t> based development environment. Feature cloud run on Intel device.</a:t>
            </a:r>
          </a:p>
          <a:p>
            <a:endParaRPr lang="en-US" dirty="0"/>
          </a:p>
          <a:p>
            <a:r>
              <a:rPr lang="en-US" dirty="0"/>
              <a:t>Decided on feature wise precision recall metric (global averaging)</a:t>
            </a:r>
          </a:p>
          <a:p>
            <a:endParaRPr lang="en-US" dirty="0"/>
          </a:p>
          <a:p>
            <a:r>
              <a:rPr lang="en-US" dirty="0"/>
              <a:t>Model architecture:</a:t>
            </a:r>
          </a:p>
          <a:p>
            <a:r>
              <a:rPr lang="en-US" dirty="0"/>
              <a:t>multi channel output (Dropout(0.2) 14 FC 512x1) (reference blog post)</a:t>
            </a:r>
          </a:p>
          <a:p>
            <a:r>
              <a:rPr lang="en-US" dirty="0"/>
              <a:t>Adapting first convolution layer to reduced image size</a:t>
            </a:r>
          </a:p>
          <a:p>
            <a:r>
              <a:rPr lang="en-US" dirty="0"/>
              <a:t>BCE Weighted loss on label distribution in training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6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F7064-43AE-5D15-B31F-6B43BF1A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&amp; Failures</a:t>
            </a:r>
            <a:endParaRPr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F57D12-4AD8-980B-E234-DFA48D03A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longer than 3 epochs caused overfitting</a:t>
            </a:r>
          </a:p>
          <a:p>
            <a:r>
              <a:rPr lang="en-US" dirty="0"/>
              <a:t>Changing hyper parameters (</a:t>
            </a:r>
            <a:r>
              <a:rPr lang="en-US" dirty="0" err="1"/>
              <a:t>lr</a:t>
            </a:r>
            <a:r>
              <a:rPr lang="en-US" dirty="0"/>
              <a:t>, optimizer (</a:t>
            </a:r>
            <a:r>
              <a:rPr lang="en-US" dirty="0" err="1"/>
              <a:t>adam</a:t>
            </a:r>
            <a:r>
              <a:rPr lang="en-US" dirty="0"/>
              <a:t>, SDG), batch size) did not change much</a:t>
            </a:r>
          </a:p>
          <a:p>
            <a:endParaRPr lang="en-US" dirty="0"/>
          </a:p>
          <a:p>
            <a:r>
              <a:rPr lang="en-US" dirty="0"/>
              <a:t>Tried pretrained Resnet18 (trained on </a:t>
            </a:r>
            <a:r>
              <a:rPr lang="en-US" dirty="0" err="1"/>
              <a:t>Imagnet</a:t>
            </a:r>
            <a:r>
              <a:rPr lang="en-US" dirty="0"/>
              <a:t>) - worse performance</a:t>
            </a:r>
          </a:p>
          <a:p>
            <a:r>
              <a:rPr lang="en-US" dirty="0"/>
              <a:t>Pretrained </a:t>
            </a:r>
            <a:r>
              <a:rPr lang="en-US" dirty="0" err="1"/>
              <a:t>ViT</a:t>
            </a:r>
            <a:r>
              <a:rPr lang="en-US" dirty="0"/>
              <a:t> (could not adapt to multi-label problem)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377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72E29-1E94-AFD6-F897-EC94EAE5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  <a:endParaRPr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645393-7A78-211E-25DC-664D663DB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6072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229</Words>
  <Application>Microsoft Macintosh PowerPoint</Application>
  <PresentationFormat>Panorámica</PresentationFormat>
  <Paragraphs>42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Hackathon</vt:lpstr>
      <vt:lpstr>Dataset</vt:lpstr>
      <vt:lpstr>Model</vt:lpstr>
      <vt:lpstr>Feature Cloud Solution</vt:lpstr>
      <vt:lpstr>Problems</vt:lpstr>
      <vt:lpstr>Solutions</vt:lpstr>
      <vt:lpstr>Experiments &amp; Failures</vt:lpstr>
      <vt:lpstr>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dc:creator>Manuel Pasieka</dc:creator>
  <cp:lastModifiedBy>Manuel Pasieka</cp:lastModifiedBy>
  <cp:revision>1</cp:revision>
  <dcterms:created xsi:type="dcterms:W3CDTF">2022-06-23T16:05:49Z</dcterms:created>
  <dcterms:modified xsi:type="dcterms:W3CDTF">2022-06-23T16:29:01Z</dcterms:modified>
</cp:coreProperties>
</file>