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a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Diapositiva de título">
  <p:cSld name="4_Diapositiva de títu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/>
        </p:nvSpPr>
        <p:spPr>
          <a:xfrm>
            <a:off x="468313" y="260350"/>
            <a:ext cx="1722437" cy="646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a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a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</a:t>
            </a:r>
            <a:endParaRPr/>
          </a:p>
        </p:txBody>
      </p:sp>
      <p:pic>
        <p:nvPicPr>
          <p:cNvPr descr="Fons_Ptt_02.jpg"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/>
        </p:nvSpPr>
        <p:spPr>
          <a:xfrm>
            <a:off x="395288" y="0"/>
            <a:ext cx="2592387" cy="923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a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hola hola hola hola hola hola</a:t>
            </a:r>
            <a:endParaRPr/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8" y="260350"/>
            <a:ext cx="13208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positiu_basa-01.png" id="19" name="Shape 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Shape 20"/>
          <p:cNvCxnSpPr/>
          <p:nvPr/>
        </p:nvCxnSpPr>
        <p:spPr>
          <a:xfrm>
            <a:off x="973138" y="6237288"/>
            <a:ext cx="770255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Shape 21"/>
          <p:cNvSpPr txBox="1"/>
          <p:nvPr>
            <p:ph idx="12" type="sldNum"/>
          </p:nvPr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pic>
        <p:nvPicPr>
          <p:cNvPr id="22" name="Shape 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8224" y="6395986"/>
            <a:ext cx="2010841" cy="28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ns_Ptt.jpg" id="79" name="Shape 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" y="260350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positiu_basa-01.png" id="81" name="Shape 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Shape 82"/>
          <p:cNvCxnSpPr/>
          <p:nvPr/>
        </p:nvCxnSpPr>
        <p:spPr>
          <a:xfrm>
            <a:off x="973138" y="6237288"/>
            <a:ext cx="770255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Shape 83"/>
          <p:cNvSpPr txBox="1"/>
          <p:nvPr>
            <p:ph idx="12" type="sldNum"/>
          </p:nvPr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8224" y="6395986"/>
            <a:ext cx="2010841" cy="28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Diseño personalizado">
  <p:cSld name="3_Diseño personalizado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hape 86"/>
          <p:cNvCxnSpPr/>
          <p:nvPr/>
        </p:nvCxnSpPr>
        <p:spPr>
          <a:xfrm>
            <a:off x="973138" y="6237288"/>
            <a:ext cx="770255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Shape 87"/>
          <p:cNvSpPr txBox="1"/>
          <p:nvPr/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a-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apositiva de título">
  <p:cSld name="1_Diapositiva de título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a-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seño personalizado">
  <p:cSld name="1_Diseño personalizado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ns_Ptt_03.jpg" id="91" name="Shape 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400"/>
            <a:ext cx="9144000" cy="69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479425" y="6048375"/>
            <a:ext cx="317759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ca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barcelona.cat/barcelonactiva</a:t>
            </a:r>
            <a:endParaRPr/>
          </a:p>
        </p:txBody>
      </p:sp>
      <p:pic>
        <p:nvPicPr>
          <p:cNvPr descr="logo-negatiu_basa-gran.png"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338" y="2968625"/>
            <a:ext cx="2981325" cy="920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:\Dir_Comunicacio\Marca i identitat visual\LLIMES I LOGOS\30 ANYS BASA\LOGO-30 ANYS BASA\LOGO-30 ANYS BASA\PNG\SEGELL-30 ANYS BASA-BLANC.png" id="94" name="Shape 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4300" y="3789363"/>
            <a:ext cx="895350" cy="7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ns_Ptt.jpg" id="24" name="Shape 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" y="260350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positiu_basa-01.png" id="26" name="Shape 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Shape 27"/>
          <p:cNvCxnSpPr/>
          <p:nvPr/>
        </p:nvCxnSpPr>
        <p:spPr>
          <a:xfrm>
            <a:off x="973138" y="6237288"/>
            <a:ext cx="770255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Shape 28"/>
          <p:cNvSpPr txBox="1"/>
          <p:nvPr>
            <p:ph idx="12" type="sldNum"/>
          </p:nvPr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sp>
        <p:nvSpPr>
          <p:cNvPr id="29" name="Shape 29"/>
          <p:cNvSpPr txBox="1"/>
          <p:nvPr/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a-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Shape 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8224" y="6395986"/>
            <a:ext cx="2010841" cy="28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Diseño personalizado">
  <p:cSld name="3_Diseño personalizad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hape 32"/>
          <p:cNvCxnSpPr/>
          <p:nvPr/>
        </p:nvCxnSpPr>
        <p:spPr>
          <a:xfrm>
            <a:off x="973138" y="6237288"/>
            <a:ext cx="770255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Shape 33"/>
          <p:cNvCxnSpPr/>
          <p:nvPr/>
        </p:nvCxnSpPr>
        <p:spPr>
          <a:xfrm>
            <a:off x="973138" y="1773238"/>
            <a:ext cx="770255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Shape 34"/>
          <p:cNvSpPr txBox="1"/>
          <p:nvPr>
            <p:ph idx="12" type="sldNum"/>
          </p:nvPr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>
  <p:cSld name="Diapositiva de títul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ción_fondo_2.jpg" id="36" name="Shape 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400"/>
            <a:ext cx="9144000" cy="690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negatiu_basa-01.png" id="37" name="Shape 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88" y="260350"/>
            <a:ext cx="1331912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idx="12" type="sldNum"/>
          </p:nvPr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8224" y="6395986"/>
            <a:ext cx="2010841" cy="28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">
  <p:cSld name="Diseño personalizad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ción_fondo_3.jpg"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50" y="0"/>
            <a:ext cx="90757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/>
        </p:nvSpPr>
        <p:spPr>
          <a:xfrm>
            <a:off x="479425" y="6048375"/>
            <a:ext cx="3178175" cy="35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ca-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barcelona.cat/barcelonactiva</a:t>
            </a:r>
            <a:endParaRPr/>
          </a:p>
        </p:txBody>
      </p:sp>
      <p:sp>
        <p:nvSpPr>
          <p:cNvPr id="44" name="Shape 44"/>
          <p:cNvSpPr txBox="1"/>
          <p:nvPr/>
        </p:nvSpPr>
        <p:spPr>
          <a:xfrm>
            <a:off x="3132138" y="2420938"/>
            <a:ext cx="28797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-positiu_basa-gran.png" id="45" name="Shape 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338" y="2968625"/>
            <a:ext cx="2981325" cy="920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:\Dir_Comunicacio\Marca i identitat visual\LLIMES I LOGOS\30 ANYS BASA\LOGO-30 ANYS BASA\LOGO-30 ANYS BASA\PNG\SEGELL-30 ANYS BASA-BLAU.png" id="46" name="Shape 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5575" y="3789363"/>
            <a:ext cx="893763" cy="7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seño personalizado">
  <p:cSld name="1_Diseño personaliza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ns_Ptt_03.jpg" id="48" name="Shape 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400"/>
            <a:ext cx="9144000" cy="69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/>
        </p:nvSpPr>
        <p:spPr>
          <a:xfrm>
            <a:off x="479425" y="6048375"/>
            <a:ext cx="317759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ca-E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barcelona.cat/barcelonactiva</a:t>
            </a:r>
            <a:endParaRPr/>
          </a:p>
        </p:txBody>
      </p:sp>
      <p:pic>
        <p:nvPicPr>
          <p:cNvPr descr="logo-negatiu_basa-gran.png" id="50" name="Shape 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338" y="2968625"/>
            <a:ext cx="2981325" cy="920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:\Dir_Comunicacio\Marca i identitat visual\LLIMES I LOGOS\30 ANYS BASA\LOGO-30 ANYS BASA\LOGO-30 ANYS BASA\PNG\SEGELL-30 ANYS BASA-BLANC.png" id="51" name="Shape 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4300" y="3789363"/>
            <a:ext cx="895350" cy="7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">
  <p:cSld name="Diseño personalizad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ción_fondo_3.jpg" id="58" name="Shape 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50" y="0"/>
            <a:ext cx="90757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3132138" y="2420938"/>
            <a:ext cx="28797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-positiu_basa-gran.png" id="60" name="Shape 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338" y="2968625"/>
            <a:ext cx="2981325" cy="920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:\Dir_Comunicacio\Marca i identitat visual\LLIMES I LOGOS\30 ANYS BASA\LOGO-30 ANYS BASA\LOGO-30 ANYS BASA\PNG\SEGELL-30 ANYS BASA-BLAU.png" id="61" name="Shape 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5575" y="3789363"/>
            <a:ext cx="893763" cy="7556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479425" y="6048375"/>
            <a:ext cx="3178175" cy="35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ca-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barcelona.cat/barcelonactiva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Diapositiva de título">
  <p:cSld name="4_Diapositiva de títul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468313" y="260350"/>
            <a:ext cx="1722437" cy="646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a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a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</a:t>
            </a:r>
            <a:endParaRPr/>
          </a:p>
        </p:txBody>
      </p:sp>
      <p:pic>
        <p:nvPicPr>
          <p:cNvPr descr="Fons_Ptt_02.jpg" id="65" name="Shape 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395288" y="0"/>
            <a:ext cx="2592387" cy="923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a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hola hola hola hola hola hola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8" y="260350"/>
            <a:ext cx="13208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positiu_basa-01.png" id="68" name="Shape 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Shape 69"/>
          <p:cNvCxnSpPr/>
          <p:nvPr/>
        </p:nvCxnSpPr>
        <p:spPr>
          <a:xfrm>
            <a:off x="973138" y="6237288"/>
            <a:ext cx="770255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Shape 70"/>
          <p:cNvSpPr txBox="1"/>
          <p:nvPr>
            <p:ph idx="12" type="sldNum"/>
          </p:nvPr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8224" y="6395986"/>
            <a:ext cx="2010841" cy="28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>
  <p:cSld name="Diapositiva de título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ción_fondo_2.jpg" id="73" name="Shape 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400"/>
            <a:ext cx="9144000" cy="690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negatiu_basa-01.png" id="74" name="Shape 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88" y="260350"/>
            <a:ext cx="1331912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idx="12" type="sldNum"/>
          </p:nvPr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8224" y="6395986"/>
            <a:ext cx="2010841" cy="28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2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00050" y="260350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positiu_basa-01.png"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8224" y="6395986"/>
            <a:ext cx="2010841" cy="28267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00050" y="260350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positiu_basa-01.png" id="54" name="Shape 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2" type="sldNum"/>
          </p:nvPr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8224" y="6395986"/>
            <a:ext cx="2010841" cy="28267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15.png"/><Relationship Id="rId6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858838" y="1196975"/>
            <a:ext cx="8102600" cy="1944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-ES" sz="6000">
                <a:solidFill>
                  <a:srgbClr val="CC0000"/>
                </a:solidFill>
              </a:rPr>
              <a:t>Mentors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868363" y="5399088"/>
            <a:ext cx="156845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-ES" sz="1200">
                <a:solidFill>
                  <a:schemeClr val="dk1"/>
                </a:solidFill>
              </a:rPr>
              <a:t>Maig de 2018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871538" y="3578225"/>
            <a:ext cx="4025900" cy="677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860425" y="4605338"/>
            <a:ext cx="450056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10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-ES" sz="1900">
                <a:solidFill>
                  <a:srgbClr val="CC0000"/>
                </a:solidFill>
              </a:rPr>
              <a:t>IT Academy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a-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854075" y="742950"/>
            <a:ext cx="7777163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-ES" sz="2800">
                <a:solidFill>
                  <a:srgbClr val="CC0000"/>
                </a:solidFill>
              </a:rPr>
              <a:t>Laura Rivera</a:t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871538" y="357188"/>
            <a:ext cx="171926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200">
                <a:solidFill>
                  <a:schemeClr val="dk1"/>
                </a:solidFill>
              </a:rPr>
              <a:t>Mentors	</a:t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868363" y="2565400"/>
            <a:ext cx="7705725" cy="3386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871538" y="1949450"/>
            <a:ext cx="56435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375175" y="2100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-ES" sz="2400">
                <a:solidFill>
                  <a:srgbClr val="595959"/>
                </a:solidFill>
              </a:rPr>
              <a:t> </a:t>
            </a:r>
            <a:r>
              <a:rPr i="1" lang="ca-ES" sz="2400">
                <a:solidFill>
                  <a:srgbClr val="595959"/>
                </a:solidFill>
              </a:rPr>
              <a:t> </a:t>
            </a:r>
            <a:r>
              <a:rPr lang="ca-ES" sz="2400"/>
              <a:t>Enginyera informàtica</a:t>
            </a:r>
            <a:endParaRPr sz="2400"/>
          </a:p>
          <a:p>
            <a:pPr indent="457200" lvl="0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ca-ES" sz="2400"/>
              <a:t>  Estudiant </a:t>
            </a:r>
            <a:r>
              <a:rPr lang="ca-ES" sz="2400"/>
              <a:t>màster</a:t>
            </a:r>
            <a:r>
              <a:rPr lang="ca-ES" sz="2400"/>
              <a:t> en Ciència de dades</a:t>
            </a:r>
            <a:endParaRPr sz="2400"/>
          </a:p>
          <a:p>
            <a:pPr indent="0" lvl="0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ca-ES" sz="2400"/>
              <a:t>  10 anys experiència (5 en </a:t>
            </a:r>
            <a:r>
              <a:rPr lang="ca-ES" sz="2400"/>
              <a:t>mòbil</a:t>
            </a:r>
            <a:r>
              <a:rPr lang="ca-ES" sz="2400"/>
              <a:t> y gestió)</a:t>
            </a:r>
            <a:endParaRPr sz="2400"/>
          </a:p>
          <a:p>
            <a:pPr indent="0" lvl="0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ca-ES" sz="2400"/>
              <a:t>   2 anys com a formadora a Barcelona Activa</a:t>
            </a:r>
            <a:endParaRPr sz="2400"/>
          </a:p>
          <a:p>
            <a:pPr indent="0" lvl="0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ca-ES" sz="2400"/>
              <a:t>  Emprenedora</a:t>
            </a:r>
            <a:endParaRPr sz="2400"/>
          </a:p>
          <a:p>
            <a:pPr indent="0" lvl="0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ca-ES" sz="1800">
                <a:solidFill>
                  <a:schemeClr val="dk1"/>
                </a:solidFill>
              </a:rPr>
              <a:t>   https://www.linkedin.com/in/laura-rivera-08039819/</a:t>
            </a:r>
            <a:endParaRPr i="1" sz="1800">
              <a:solidFill>
                <a:schemeClr val="dk1"/>
              </a:solidFill>
            </a:endParaRPr>
          </a:p>
          <a:p>
            <a:pPr indent="0" lvl="0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descr="cutmypic (1)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50" y="2322598"/>
            <a:ext cx="2138925" cy="2138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assescape512.png"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00" y="4641175"/>
            <a:ext cx="876125" cy="876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-20170505-WA0006 (1).jpg"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4609195"/>
            <a:ext cx="2304125" cy="783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2" type="sldNum"/>
          </p:nvPr>
        </p:nvSpPr>
        <p:spPr>
          <a:xfrm>
            <a:off x="3272681" y="63547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a-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854075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-ES" sz="2800">
                <a:solidFill>
                  <a:srgbClr val="CC0000"/>
                </a:solidFill>
              </a:rPr>
              <a:t>Jordi Boix</a:t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871538" y="357188"/>
            <a:ext cx="1719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200">
                <a:solidFill>
                  <a:schemeClr val="dk1"/>
                </a:solidFill>
              </a:rPr>
              <a:t>Mentors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868363" y="2565400"/>
            <a:ext cx="7705800" cy="3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871538" y="1949450"/>
            <a:ext cx="5643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375175" y="2100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-ES" sz="2400">
                <a:solidFill>
                  <a:srgbClr val="595959"/>
                </a:solidFill>
              </a:rPr>
              <a:t>  </a:t>
            </a:r>
            <a:endParaRPr sz="2400">
              <a:solidFill>
                <a:srgbClr val="595959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868363" y="2565400"/>
            <a:ext cx="7705800" cy="3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871538" y="1949450"/>
            <a:ext cx="5643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1354925" y="14027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-ES" sz="2400">
                <a:solidFill>
                  <a:srgbClr val="595959"/>
                </a:solidFill>
              </a:rPr>
              <a:t>  </a:t>
            </a:r>
            <a:endParaRPr sz="2400"/>
          </a:p>
          <a:p>
            <a:pPr indent="-381000" lvl="0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ca-ES" sz="2400"/>
              <a:t>Full Stack developer:</a:t>
            </a:r>
            <a:endParaRPr sz="2400"/>
          </a:p>
          <a:p>
            <a:pPr indent="-381000" lvl="1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ca-ES" sz="2400"/>
              <a:t>Front end: AngularJS, Ionic, Android</a:t>
            </a:r>
            <a:endParaRPr sz="2400"/>
          </a:p>
          <a:p>
            <a:pPr indent="-381000" lvl="1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ca-ES" sz="2400"/>
              <a:t>Back end: Spring (Java)</a:t>
            </a:r>
            <a:endParaRPr sz="2400"/>
          </a:p>
          <a:p>
            <a:pPr indent="-381000" lvl="1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ca-ES" sz="2400"/>
              <a:t>BBDD: MongoDB, Oracle, Mysql</a:t>
            </a:r>
            <a:endParaRPr sz="2400"/>
          </a:p>
          <a:p>
            <a:pPr indent="-381000" lvl="1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ca-ES" sz="2400"/>
              <a:t>Software development: BDD, TDD </a:t>
            </a:r>
            <a:endParaRPr sz="2400">
              <a:solidFill>
                <a:schemeClr val="dk1"/>
              </a:solidFill>
            </a:endParaRPr>
          </a:p>
          <a:p>
            <a:pPr indent="-381000" lvl="0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ca-ES" sz="2400">
                <a:solidFill>
                  <a:schemeClr val="dk1"/>
                </a:solidFill>
              </a:rPr>
              <a:t>Entrepreneur	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descr="classescape512.png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4050" y="4709012"/>
            <a:ext cx="876125" cy="8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8824" y="4804724"/>
            <a:ext cx="684700" cy="6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1200" y="4080263"/>
            <a:ext cx="21336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1517675" y="5845150"/>
            <a:ext cx="564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/>
              <a:t>https://www.linkedin.com/in/jordi-boix-baró-19474051</a:t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850" y="2114875"/>
            <a:ext cx="2669500" cy="262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2" type="sldNum"/>
          </p:nvPr>
        </p:nvSpPr>
        <p:spPr>
          <a:xfrm>
            <a:off x="3272681" y="63547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a-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854075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-ES" sz="2800">
                <a:solidFill>
                  <a:srgbClr val="CC0000"/>
                </a:solidFill>
              </a:rPr>
              <a:t>Rubèn Pérez Tito</a:t>
            </a:r>
            <a:endParaRPr b="1" sz="2800">
              <a:solidFill>
                <a:srgbClr val="CC0000"/>
              </a:solidFill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871538" y="357188"/>
            <a:ext cx="1719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200">
                <a:solidFill>
                  <a:schemeClr val="dk1"/>
                </a:solidFill>
              </a:rPr>
              <a:t>Mentors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868363" y="2565400"/>
            <a:ext cx="7705800" cy="3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871538" y="1949450"/>
            <a:ext cx="5643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375175" y="2100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-ES" sz="2400">
                <a:solidFill>
                  <a:srgbClr val="595959"/>
                </a:solidFill>
              </a:rPr>
              <a:t>  </a:t>
            </a:r>
            <a:endParaRPr sz="2400">
              <a:solidFill>
                <a:srgbClr val="595959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2145925" y="2100900"/>
            <a:ext cx="733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ca-ES" sz="2400"/>
              <a:t>Enginyer informàtic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ca-ES" sz="2400"/>
              <a:t>Màster en enginyeria informàtica</a:t>
            </a:r>
            <a:endParaRPr sz="2400"/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ca-ES" sz="2400"/>
              <a:t>Projectes full stack frontend - backend</a:t>
            </a:r>
            <a:endParaRPr sz="2400"/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ca-ES" sz="2400"/>
              <a:t>CaixaBank amb Everis amb IBM BMPN</a:t>
            </a:r>
            <a:endParaRPr sz="2400"/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ca-ES" sz="2400"/>
              <a:t>Projecte Big Data analitzant workflows iteratius en MapD i Spark</a:t>
            </a:r>
            <a:endParaRPr sz="2400"/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ca-ES" sz="2400"/>
              <a:t>Treballant al CVC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12471" l="23369" r="20400" t="6438"/>
          <a:stretch/>
        </p:blipFill>
        <p:spPr>
          <a:xfrm>
            <a:off x="6289450" y="4636475"/>
            <a:ext cx="2341825" cy="13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2289250"/>
            <a:ext cx="2044674" cy="204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ció1">
  <a:themeElements>
    <a:clrScheme name="Oficin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antilla per formadors i formadores Agost 2017">
  <a:themeElements>
    <a:clrScheme name="Oficin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