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h43m/rGzyO0QtJ0vkbnmx0p1eq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301f72633401b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301f72633401b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301f72633401ba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301f72633401ba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688" y="1965550"/>
            <a:ext cx="8520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33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688" y="2628600"/>
            <a:ext cx="852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4750" y="1142950"/>
            <a:ext cx="2294476" cy="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350" y="4462275"/>
            <a:ext cx="1338923" cy="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350" y="4462275"/>
            <a:ext cx="1338923" cy="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311700" y="557825"/>
            <a:ext cx="8520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311700" y="1152475"/>
            <a:ext cx="38796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13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350" y="4462275"/>
            <a:ext cx="1338923" cy="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1111950" y="2150850"/>
            <a:ext cx="692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4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350" y="4462275"/>
            <a:ext cx="1338923" cy="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15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5"/>
          <p:cNvPicPr preferRelativeResize="0"/>
          <p:nvPr/>
        </p:nvPicPr>
        <p:blipFill rotWithShape="1">
          <a:blip r:embed="rId2">
            <a:alphaModFix/>
          </a:blip>
          <a:srcRect b="-5396" l="0" r="0" t="0"/>
          <a:stretch/>
        </p:blipFill>
        <p:spPr>
          <a:xfrm>
            <a:off x="7628350" y="4462275"/>
            <a:ext cx="1338923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6"/>
          <p:cNvPicPr preferRelativeResize="0"/>
          <p:nvPr/>
        </p:nvPicPr>
        <p:blipFill rotWithShape="1">
          <a:blip r:embed="rId2">
            <a:alphaModFix/>
          </a:blip>
          <a:srcRect b="-5396" l="0" r="0" t="0"/>
          <a:stretch/>
        </p:blipFill>
        <p:spPr>
          <a:xfrm>
            <a:off x="7628350" y="4462275"/>
            <a:ext cx="1338923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311700" y="1389600"/>
            <a:ext cx="36975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17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350" y="4462275"/>
            <a:ext cx="1338923" cy="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1025500" y="1539150"/>
            <a:ext cx="63678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 sz="35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8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350" y="4462275"/>
            <a:ext cx="1338923" cy="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19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350" y="4462275"/>
            <a:ext cx="1338923" cy="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51" name="Google Shape;51;p20"/>
          <p:cNvSpPr/>
          <p:nvPr/>
        </p:nvSpPr>
        <p:spPr>
          <a:xfrm>
            <a:off x="-24300" y="5056825"/>
            <a:ext cx="9192600" cy="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350" y="4462275"/>
            <a:ext cx="1338923" cy="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311688" y="1965550"/>
            <a:ext cx="8520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OrtizBot: Introduction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311688" y="2628600"/>
            <a:ext cx="852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Topic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01f72633401ba_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5301f72633401ba_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5301f72633401ba_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301f72633401ba_6"/>
          <p:cNvSpPr txBox="1"/>
          <p:nvPr>
            <p:ph type="title"/>
          </p:nvPr>
        </p:nvSpPr>
        <p:spPr>
          <a:xfrm>
            <a:off x="311700" y="557825"/>
            <a:ext cx="85206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5301f72633401ba_6"/>
          <p:cNvSpPr txBox="1"/>
          <p:nvPr>
            <p:ph idx="1" type="body"/>
          </p:nvPr>
        </p:nvSpPr>
        <p:spPr>
          <a:xfrm>
            <a:off x="311700" y="1152475"/>
            <a:ext cx="38796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