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1" r:id="rId6"/>
    <p:sldId id="263" r:id="rId7"/>
    <p:sldId id="266" r:id="rId8"/>
    <p:sldId id="260" r:id="rId9"/>
    <p:sldId id="265" r:id="rId10"/>
    <p:sldId id="264"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43"/>
  </p:normalViewPr>
  <p:slideViewPr>
    <p:cSldViewPr snapToGrid="0" snapToObjects="1">
      <p:cViewPr varScale="1">
        <p:scale>
          <a:sx n="90" d="100"/>
          <a:sy n="90" d="100"/>
        </p:scale>
        <p:origin x="89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4/14/17</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4/14/17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4/14/17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4/14/17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4/14/17</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4/14/17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4/14/17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4/14/17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4/14/17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4/14/17</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4/14/17</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4/14/17</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0574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20574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Predicting Salaries</a:t>
            </a:r>
            <a:endParaRPr lang="en-US" dirty="0"/>
          </a:p>
        </p:txBody>
      </p:sp>
      <p:sp>
        <p:nvSpPr>
          <p:cNvPr id="3" name="Subtitle 2"/>
          <p:cNvSpPr>
            <a:spLocks noGrp="1"/>
          </p:cNvSpPr>
          <p:nvPr>
            <p:ph type="subTitle" idx="1"/>
          </p:nvPr>
        </p:nvSpPr>
        <p:spPr/>
        <p:txBody>
          <a:bodyPr/>
          <a:lstStyle/>
          <a:p>
            <a:r>
              <a:rPr lang="en-US" dirty="0" smtClean="0"/>
              <a:t>An approach to predicting Data scientist Salaries </a:t>
            </a:r>
            <a:endParaRPr lang="en-US" dirty="0"/>
          </a:p>
        </p:txBody>
      </p:sp>
    </p:spTree>
    <p:extLst>
      <p:ext uri="{BB962C8B-B14F-4D97-AF65-F5344CB8AC3E}">
        <p14:creationId xmlns:p14="http://schemas.microsoft.com/office/powerpoint/2010/main" val="336220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485901" y="0"/>
            <a:ext cx="9499420" cy="6858000"/>
          </a:xfrm>
        </p:spPr>
      </p:pic>
    </p:spTree>
    <p:extLst>
      <p:ext uri="{BB962C8B-B14F-4D97-AF65-F5344CB8AC3E}">
        <p14:creationId xmlns:p14="http://schemas.microsoft.com/office/powerpoint/2010/main" val="1803274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Autofit/>
          </a:bodyPr>
          <a:lstStyle/>
          <a:p>
            <a:r>
              <a:rPr lang="en-US" sz="3600" dirty="0"/>
              <a:t>The </a:t>
            </a:r>
            <a:r>
              <a:rPr lang="en-US" sz="3600" dirty="0" smtClean="0"/>
              <a:t>data shows us the </a:t>
            </a:r>
            <a:r>
              <a:rPr lang="en-US" sz="3600" dirty="0"/>
              <a:t>odds of earning above the salary mean </a:t>
            </a:r>
            <a:r>
              <a:rPr lang="en-US" sz="3600" dirty="0" smtClean="0"/>
              <a:t>($100,000.00</a:t>
            </a:r>
            <a:r>
              <a:rPr lang="en-US" sz="3600" dirty="0"/>
              <a:t>) per </a:t>
            </a:r>
            <a:r>
              <a:rPr lang="en-US" sz="3600" dirty="0" smtClean="0"/>
              <a:t>city.</a:t>
            </a:r>
          </a:p>
          <a:p>
            <a:r>
              <a:rPr lang="en-US" sz="3600" dirty="0" smtClean="0"/>
              <a:t>The odds that someone would earn above the median salary is highest in San Francisco at 5.020650 and the odds that someone would earn below the median salary is lowest in Austin at 0.468744.</a:t>
            </a:r>
            <a:endParaRPr lang="en-US" sz="3600" dirty="0"/>
          </a:p>
        </p:txBody>
      </p:sp>
    </p:spTree>
    <p:extLst>
      <p:ext uri="{BB962C8B-B14F-4D97-AF65-F5344CB8AC3E}">
        <p14:creationId xmlns:p14="http://schemas.microsoft.com/office/powerpoint/2010/main" val="510807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a:bodyPr>
          <a:lstStyle/>
          <a:p>
            <a:r>
              <a:rPr lang="en-US" sz="3600" dirty="0" smtClean="0"/>
              <a:t>Question</a:t>
            </a:r>
          </a:p>
          <a:p>
            <a:r>
              <a:rPr lang="en-US" sz="3600" dirty="0" smtClean="0"/>
              <a:t>Collection methods</a:t>
            </a:r>
          </a:p>
          <a:p>
            <a:r>
              <a:rPr lang="en-US" sz="3600" dirty="0" smtClean="0"/>
              <a:t>Models used</a:t>
            </a:r>
          </a:p>
          <a:p>
            <a:r>
              <a:rPr lang="en-US" sz="3600" dirty="0" smtClean="0"/>
              <a:t>Conclusions</a:t>
            </a:r>
          </a:p>
          <a:p>
            <a:pPr marL="0" indent="0">
              <a:buNone/>
            </a:pPr>
            <a:endParaRPr lang="en-US" sz="1600" dirty="0"/>
          </a:p>
        </p:txBody>
      </p:sp>
    </p:spTree>
    <p:extLst>
      <p:ext uri="{BB962C8B-B14F-4D97-AF65-F5344CB8AC3E}">
        <p14:creationId xmlns:p14="http://schemas.microsoft.com/office/powerpoint/2010/main" val="697133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normAutofit/>
          </a:bodyPr>
          <a:lstStyle/>
          <a:p>
            <a:r>
              <a:rPr lang="en-US" sz="3600" dirty="0"/>
              <a:t>W</a:t>
            </a:r>
            <a:r>
              <a:rPr lang="en-US" sz="3600" dirty="0" smtClean="0"/>
              <a:t>hat factor(s) </a:t>
            </a:r>
            <a:r>
              <a:rPr lang="en-US" sz="3600" dirty="0"/>
              <a:t>most directly impact data science </a:t>
            </a:r>
            <a:r>
              <a:rPr lang="en-US" sz="3600" dirty="0" smtClean="0"/>
              <a:t>salaries?</a:t>
            </a:r>
            <a:endParaRPr lang="en-US" sz="3600" dirty="0"/>
          </a:p>
        </p:txBody>
      </p:sp>
    </p:spTree>
    <p:extLst>
      <p:ext uri="{BB962C8B-B14F-4D97-AF65-F5344CB8AC3E}">
        <p14:creationId xmlns:p14="http://schemas.microsoft.com/office/powerpoint/2010/main" val="1275085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 Methods</a:t>
            </a:r>
            <a:endParaRPr lang="en-US" dirty="0"/>
          </a:p>
        </p:txBody>
      </p:sp>
      <p:sp>
        <p:nvSpPr>
          <p:cNvPr id="3" name="Content Placeholder 2"/>
          <p:cNvSpPr>
            <a:spLocks noGrp="1"/>
          </p:cNvSpPr>
          <p:nvPr>
            <p:ph idx="1"/>
          </p:nvPr>
        </p:nvSpPr>
        <p:spPr/>
        <p:txBody>
          <a:bodyPr>
            <a:normAutofit fontScale="92500" lnSpcReduction="10000"/>
          </a:bodyPr>
          <a:lstStyle/>
          <a:p>
            <a:r>
              <a:rPr lang="en-US" sz="3600" dirty="0" smtClean="0"/>
              <a:t>Web scraping </a:t>
            </a:r>
            <a:r>
              <a:rPr lang="en-US" sz="3600" dirty="0" err="1" smtClean="0"/>
              <a:t>Indeed.com</a:t>
            </a:r>
            <a:r>
              <a:rPr lang="en-US" sz="3600" dirty="0" smtClean="0"/>
              <a:t> </a:t>
            </a:r>
          </a:p>
          <a:p>
            <a:r>
              <a:rPr lang="en-US" sz="3600" dirty="0"/>
              <a:t>Set up a </a:t>
            </a:r>
            <a:r>
              <a:rPr lang="en-US" sz="3600" dirty="0" smtClean="0"/>
              <a:t>request to </a:t>
            </a:r>
            <a:r>
              <a:rPr lang="en-US" sz="3600" dirty="0"/>
              <a:t>the </a:t>
            </a:r>
            <a:r>
              <a:rPr lang="en-US" sz="3600" dirty="0" smtClean="0"/>
              <a:t>URL</a:t>
            </a:r>
          </a:p>
          <a:p>
            <a:r>
              <a:rPr lang="en-US" sz="3600" dirty="0" smtClean="0"/>
              <a:t>Extracted the information (job title, location, salary and company)</a:t>
            </a:r>
          </a:p>
          <a:p>
            <a:r>
              <a:rPr lang="en-US" sz="3600" dirty="0" smtClean="0"/>
              <a:t>Saved to a CSV file</a:t>
            </a:r>
          </a:p>
          <a:p>
            <a:r>
              <a:rPr lang="en-US" sz="3600" dirty="0" smtClean="0"/>
              <a:t>Performed analysis</a:t>
            </a:r>
            <a:endParaRPr lang="en-US" sz="3600" dirty="0"/>
          </a:p>
          <a:p>
            <a:endParaRPr lang="en-US" sz="2400" dirty="0"/>
          </a:p>
        </p:txBody>
      </p:sp>
    </p:spTree>
    <p:extLst>
      <p:ext uri="{BB962C8B-B14F-4D97-AF65-F5344CB8AC3E}">
        <p14:creationId xmlns:p14="http://schemas.microsoft.com/office/powerpoint/2010/main" val="1947674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 Methods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0014" y="2986088"/>
            <a:ext cx="10359986" cy="2156265"/>
          </a:xfrm>
        </p:spPr>
      </p:pic>
    </p:spTree>
    <p:extLst>
      <p:ext uri="{BB962C8B-B14F-4D97-AF65-F5344CB8AC3E}">
        <p14:creationId xmlns:p14="http://schemas.microsoft.com/office/powerpoint/2010/main" val="494014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 Methods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57662" y="1128450"/>
            <a:ext cx="3411487" cy="5729549"/>
          </a:xfrm>
        </p:spPr>
      </p:pic>
    </p:spTree>
    <p:extLst>
      <p:ext uri="{BB962C8B-B14F-4D97-AF65-F5344CB8AC3E}">
        <p14:creationId xmlns:p14="http://schemas.microsoft.com/office/powerpoint/2010/main" val="1606425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a:t>
            </a:r>
            <a:endParaRPr lang="en-US" dirty="0"/>
          </a:p>
        </p:txBody>
      </p:sp>
      <p:sp>
        <p:nvSpPr>
          <p:cNvPr id="3" name="Content Placeholder 2"/>
          <p:cNvSpPr>
            <a:spLocks noGrp="1"/>
          </p:cNvSpPr>
          <p:nvPr>
            <p:ph idx="1"/>
          </p:nvPr>
        </p:nvSpPr>
        <p:spPr/>
        <p:txBody>
          <a:bodyPr>
            <a:normAutofit/>
          </a:bodyPr>
          <a:lstStyle/>
          <a:p>
            <a:r>
              <a:rPr lang="en-US" sz="3600" dirty="0" smtClean="0"/>
              <a:t>Logistic Regression based on location (city) for the entire sample of job listings with an annual salary</a:t>
            </a:r>
            <a:endParaRPr lang="en-US" sz="3600" dirty="0"/>
          </a:p>
        </p:txBody>
      </p:sp>
    </p:spTree>
    <p:extLst>
      <p:ext uri="{BB962C8B-B14F-4D97-AF65-F5344CB8AC3E}">
        <p14:creationId xmlns:p14="http://schemas.microsoft.com/office/powerpoint/2010/main" val="551523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a:t>
            </a:r>
            <a:endParaRPr lang="en-US" dirty="0"/>
          </a:p>
        </p:txBody>
      </p:sp>
      <p:sp>
        <p:nvSpPr>
          <p:cNvPr id="3" name="Content Placeholder 2"/>
          <p:cNvSpPr>
            <a:spLocks noGrp="1"/>
          </p:cNvSpPr>
          <p:nvPr>
            <p:ph idx="1"/>
          </p:nvPr>
        </p:nvSpPr>
        <p:spPr>
          <a:xfrm>
            <a:off x="1251678" y="1874517"/>
            <a:ext cx="10178322" cy="4005075"/>
          </a:xfrm>
        </p:spPr>
        <p:txBody>
          <a:bodyPr>
            <a:noAutofit/>
          </a:bodyPr>
          <a:lstStyle/>
          <a:p>
            <a:r>
              <a:rPr lang="en-US" sz="3600" dirty="0"/>
              <a:t>Senior Titles: 8 </a:t>
            </a:r>
            <a:endParaRPr lang="en-US" sz="3600" dirty="0" smtClean="0"/>
          </a:p>
          <a:p>
            <a:r>
              <a:rPr lang="en-US" sz="3600" dirty="0" smtClean="0"/>
              <a:t>Junior </a:t>
            </a:r>
            <a:r>
              <a:rPr lang="en-US" sz="3600" dirty="0"/>
              <a:t>Titles: 0 </a:t>
            </a:r>
            <a:endParaRPr lang="en-US" sz="3600" dirty="0" smtClean="0"/>
          </a:p>
          <a:p>
            <a:r>
              <a:rPr lang="en-US" sz="3600" dirty="0" smtClean="0"/>
              <a:t>Scientist Titles: </a:t>
            </a:r>
            <a:r>
              <a:rPr lang="en-US" sz="3600" dirty="0"/>
              <a:t>108 </a:t>
            </a:r>
            <a:endParaRPr lang="en-US" sz="3600" dirty="0" smtClean="0"/>
          </a:p>
          <a:p>
            <a:r>
              <a:rPr lang="en-US" sz="3600" dirty="0" smtClean="0"/>
              <a:t>Data Titles: </a:t>
            </a:r>
            <a:r>
              <a:rPr lang="en-US" sz="3600" dirty="0"/>
              <a:t>114 </a:t>
            </a:r>
            <a:endParaRPr lang="en-US" sz="3600" dirty="0" smtClean="0"/>
          </a:p>
          <a:p>
            <a:r>
              <a:rPr lang="en-US" sz="3600" dirty="0" smtClean="0"/>
              <a:t>Manager </a:t>
            </a:r>
            <a:r>
              <a:rPr lang="en-US" sz="3600" dirty="0"/>
              <a:t>Titles: 12 </a:t>
            </a:r>
            <a:endParaRPr lang="en-US" sz="3600" dirty="0" smtClean="0"/>
          </a:p>
          <a:p>
            <a:r>
              <a:rPr lang="en-US" sz="3600" dirty="0" smtClean="0"/>
              <a:t>Analyst </a:t>
            </a:r>
            <a:r>
              <a:rPr lang="en-US" sz="3600" dirty="0"/>
              <a:t>Titles: 65</a:t>
            </a:r>
            <a:endParaRPr lang="en-US" sz="3600" dirty="0" smtClean="0"/>
          </a:p>
        </p:txBody>
      </p:sp>
    </p:spTree>
    <p:extLst>
      <p:ext uri="{BB962C8B-B14F-4D97-AF65-F5344CB8AC3E}">
        <p14:creationId xmlns:p14="http://schemas.microsoft.com/office/powerpoint/2010/main" val="935872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a:t>
            </a:r>
            <a:endParaRPr lang="en-US" dirty="0"/>
          </a:p>
        </p:txBody>
      </p:sp>
      <p:sp>
        <p:nvSpPr>
          <p:cNvPr id="3" name="Content Placeholder 2"/>
          <p:cNvSpPr>
            <a:spLocks noGrp="1"/>
          </p:cNvSpPr>
          <p:nvPr>
            <p:ph idx="1"/>
          </p:nvPr>
        </p:nvSpPr>
        <p:spPr/>
        <p:txBody>
          <a:bodyPr>
            <a:normAutofit/>
          </a:bodyPr>
          <a:lstStyle/>
          <a:p>
            <a:r>
              <a:rPr lang="en-US" sz="3600" dirty="0" smtClean="0"/>
              <a:t>Accuracy scores for each model</a:t>
            </a:r>
          </a:p>
          <a:p>
            <a:endParaRPr lang="en-US" sz="3600" dirty="0"/>
          </a:p>
        </p:txBody>
      </p:sp>
      <p:graphicFrame>
        <p:nvGraphicFramePr>
          <p:cNvPr id="4" name="Table 3"/>
          <p:cNvGraphicFramePr>
            <a:graphicFrameLocks noGrp="1"/>
          </p:cNvGraphicFramePr>
          <p:nvPr>
            <p:extLst>
              <p:ext uri="{D42A27DB-BD31-4B8C-83A1-F6EECF244321}">
                <p14:modId xmlns:p14="http://schemas.microsoft.com/office/powerpoint/2010/main" val="485880827"/>
              </p:ext>
            </p:extLst>
          </p:nvPr>
        </p:nvGraphicFramePr>
        <p:xfrm>
          <a:off x="1251675" y="3000376"/>
          <a:ext cx="10178324" cy="3290700"/>
        </p:xfrm>
        <a:graphic>
          <a:graphicData uri="http://schemas.openxmlformats.org/drawingml/2006/table">
            <a:tbl>
              <a:tblPr firstRow="1" bandRow="1">
                <a:tableStyleId>{5C22544A-7EE6-4342-B048-85BDC9FD1C3A}</a:tableStyleId>
              </a:tblPr>
              <a:tblGrid>
                <a:gridCol w="5089162"/>
                <a:gridCol w="5089162"/>
              </a:tblGrid>
              <a:tr h="658140">
                <a:tc>
                  <a:txBody>
                    <a:bodyPr/>
                    <a:lstStyle/>
                    <a:p>
                      <a:r>
                        <a:rPr lang="en-US" sz="3200" dirty="0" smtClean="0">
                          <a:solidFill>
                            <a:sysClr val="windowText" lastClr="000000"/>
                          </a:solidFill>
                        </a:rPr>
                        <a:t>Model</a:t>
                      </a:r>
                      <a:r>
                        <a:rPr lang="en-US" sz="3200" baseline="0" dirty="0" smtClean="0">
                          <a:solidFill>
                            <a:sysClr val="windowText" lastClr="000000"/>
                          </a:solidFill>
                        </a:rPr>
                        <a:t> Based on Location:</a:t>
                      </a:r>
                      <a:endParaRPr lang="en-US" sz="3200" dirty="0">
                        <a:solidFill>
                          <a:sysClr val="windowText" lastClr="000000"/>
                        </a:solidFill>
                      </a:endParaRPr>
                    </a:p>
                  </a:txBody>
                  <a:tcPr/>
                </a:tc>
                <a:tc>
                  <a:txBody>
                    <a:bodyPr/>
                    <a:lstStyle/>
                    <a:p>
                      <a:r>
                        <a:rPr lang="en-US" sz="3200" dirty="0" smtClean="0">
                          <a:solidFill>
                            <a:sysClr val="windowText" lastClr="000000"/>
                          </a:solidFill>
                        </a:rPr>
                        <a:t>Score</a:t>
                      </a:r>
                      <a:endParaRPr lang="en-US" sz="3200" dirty="0">
                        <a:solidFill>
                          <a:sysClr val="windowText" lastClr="000000"/>
                        </a:solidFill>
                      </a:endParaRPr>
                    </a:p>
                  </a:txBody>
                  <a:tcPr/>
                </a:tc>
              </a:tr>
              <a:tr h="658140">
                <a:tc>
                  <a:txBody>
                    <a:bodyPr/>
                    <a:lstStyle/>
                    <a:p>
                      <a:r>
                        <a:rPr lang="en-US" sz="3200" dirty="0" smtClean="0"/>
                        <a:t>Total sample</a:t>
                      </a:r>
                      <a:endParaRPr lang="en-US" sz="3200" dirty="0"/>
                    </a:p>
                  </a:txBody>
                  <a:tcPr/>
                </a:tc>
                <a:tc>
                  <a:txBody>
                    <a:bodyPr/>
                    <a:lstStyle/>
                    <a:p>
                      <a:r>
                        <a:rPr lang="en-US" sz="3200" dirty="0" smtClean="0"/>
                        <a:t>0.716783216783</a:t>
                      </a:r>
                      <a:endParaRPr lang="en-US" sz="3200" dirty="0"/>
                    </a:p>
                  </a:txBody>
                  <a:tcPr/>
                </a:tc>
              </a:tr>
              <a:tr h="658140">
                <a:tc>
                  <a:txBody>
                    <a:bodyPr/>
                    <a:lstStyle/>
                    <a:p>
                      <a:r>
                        <a:rPr lang="en-US" sz="3200" dirty="0" smtClean="0"/>
                        <a:t>Job titles with Data </a:t>
                      </a:r>
                      <a:endParaRPr lang="en-US" sz="3200" dirty="0"/>
                    </a:p>
                  </a:txBody>
                  <a:tcPr/>
                </a:tc>
                <a:tc>
                  <a:txBody>
                    <a:bodyPr/>
                    <a:lstStyle/>
                    <a:p>
                      <a:r>
                        <a:rPr lang="en-US" sz="3200" dirty="0" smtClean="0"/>
                        <a:t>0.763157894737</a:t>
                      </a:r>
                      <a:endParaRPr lang="en-US" sz="3200" dirty="0"/>
                    </a:p>
                  </a:txBody>
                  <a:tcPr/>
                </a:tc>
              </a:tr>
              <a:tr h="658140">
                <a:tc>
                  <a:txBody>
                    <a:bodyPr/>
                    <a:lstStyle/>
                    <a:p>
                      <a:r>
                        <a:rPr lang="en-US" sz="3200" dirty="0" smtClean="0"/>
                        <a:t>Job titles with</a:t>
                      </a:r>
                      <a:r>
                        <a:rPr lang="en-US" sz="3200" baseline="0" dirty="0" smtClean="0"/>
                        <a:t> Scientist</a:t>
                      </a:r>
                      <a:endParaRPr lang="en-US" sz="3200" dirty="0"/>
                    </a:p>
                  </a:txBody>
                  <a:tcPr/>
                </a:tc>
                <a:tc>
                  <a:txBody>
                    <a:bodyPr/>
                    <a:lstStyle/>
                    <a:p>
                      <a:r>
                        <a:rPr lang="en-US" sz="3200" dirty="0" smtClean="0"/>
                        <a:t>0.731481481481</a:t>
                      </a:r>
                      <a:endParaRPr lang="en-US" sz="3200" dirty="0"/>
                    </a:p>
                  </a:txBody>
                  <a:tcPr/>
                </a:tc>
              </a:tr>
              <a:tr h="658140">
                <a:tc>
                  <a:txBody>
                    <a:bodyPr/>
                    <a:lstStyle/>
                    <a:p>
                      <a:r>
                        <a:rPr lang="en-US" sz="3200" dirty="0" smtClean="0"/>
                        <a:t>Job titles with Analyst</a:t>
                      </a:r>
                      <a:endParaRPr lang="en-US" sz="3200" dirty="0"/>
                    </a:p>
                  </a:txBody>
                  <a:tcPr/>
                </a:tc>
                <a:tc>
                  <a:txBody>
                    <a:bodyPr/>
                    <a:lstStyle/>
                    <a:p>
                      <a:r>
                        <a:rPr lang="en-US" sz="3200" dirty="0" smtClean="0"/>
                        <a:t>0.676923076923</a:t>
                      </a:r>
                      <a:endParaRPr lang="en-US" sz="3200" dirty="0"/>
                    </a:p>
                  </a:txBody>
                  <a:tcPr/>
                </a:tc>
              </a:tr>
            </a:tbl>
          </a:graphicData>
        </a:graphic>
      </p:graphicFrame>
    </p:spTree>
    <p:extLst>
      <p:ext uri="{BB962C8B-B14F-4D97-AF65-F5344CB8AC3E}">
        <p14:creationId xmlns:p14="http://schemas.microsoft.com/office/powerpoint/2010/main" val="999332645"/>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majorFont>
      <a:minorFont>
        <a:latin typeface="Gill Sans MT" panose="020B0502020104020203"/>
        <a:ea typeface=""/>
        <a:cs typeface=""/>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Badge</Template>
  <TotalTime>194</TotalTime>
  <Words>192</Words>
  <Application>Microsoft Macintosh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Gill Sans MT</vt:lpstr>
      <vt:lpstr>Impact</vt:lpstr>
      <vt:lpstr>Arial</vt:lpstr>
      <vt:lpstr>Badge</vt:lpstr>
      <vt:lpstr>Predicting Salaries</vt:lpstr>
      <vt:lpstr>Overview</vt:lpstr>
      <vt:lpstr>Question</vt:lpstr>
      <vt:lpstr>Collection Methods</vt:lpstr>
      <vt:lpstr>Collection Methods</vt:lpstr>
      <vt:lpstr>Collection Methods</vt:lpstr>
      <vt:lpstr>models</vt:lpstr>
      <vt:lpstr>Models</vt:lpstr>
      <vt:lpstr>Models</vt:lpstr>
      <vt:lpstr>PowerPoint Presentation</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Recruiting the best talent</dc:title>
  <dc:creator>David Ortiz</dc:creator>
  <cp:lastModifiedBy>David Ortiz</cp:lastModifiedBy>
  <cp:revision>13</cp:revision>
  <dcterms:created xsi:type="dcterms:W3CDTF">2017-04-14T09:30:36Z</dcterms:created>
  <dcterms:modified xsi:type="dcterms:W3CDTF">2017-04-14T12:45:34Z</dcterms:modified>
</cp:coreProperties>
</file>