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26" autoAdjust="0"/>
  </p:normalViewPr>
  <p:slideViewPr>
    <p:cSldViewPr>
      <p:cViewPr varScale="1">
        <p:scale>
          <a:sx n="70" d="100"/>
          <a:sy n="70" d="100"/>
        </p:scale>
        <p:origin x="-13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8CE-2F2E-4BB1-AF63-1C16B39135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A1F1-7D7D-4DBE-B376-F4D521C80F16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8CE-2F2E-4BB1-AF63-1C16B39135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A1F1-7D7D-4DBE-B376-F4D521C80F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8CE-2F2E-4BB1-AF63-1C16B39135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A1F1-7D7D-4DBE-B376-F4D521C80F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8CE-2F2E-4BB1-AF63-1C16B39135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A1F1-7D7D-4DBE-B376-F4D521C80F16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8CE-2F2E-4BB1-AF63-1C16B39135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A1F1-7D7D-4DBE-B376-F4D521C80F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8CE-2F2E-4BB1-AF63-1C16B39135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A1F1-7D7D-4DBE-B376-F4D521C80F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8CE-2F2E-4BB1-AF63-1C16B39135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A1F1-7D7D-4DBE-B376-F4D521C80F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8CE-2F2E-4BB1-AF63-1C16B39135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A1F1-7D7D-4DBE-B376-F4D521C80F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8CE-2F2E-4BB1-AF63-1C16B39135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A1F1-7D7D-4DBE-B376-F4D521C80F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8CE-2F2E-4BB1-AF63-1C16B39135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A1F1-7D7D-4DBE-B376-F4D521C80F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8CE-2F2E-4BB1-AF63-1C16B39135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A1F1-7D7D-4DBE-B376-F4D521C80F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00618CE-2F2E-4BB1-AF63-1C16B39135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8DBA1F1-7D7D-4DBE-B376-F4D521C80F16}" type="slidenum">
              <a:rPr lang="en-US" smtClean="0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88641"/>
            <a:ext cx="7772400" cy="864096"/>
          </a:xfrm>
        </p:spPr>
        <p:txBody>
          <a:bodyPr/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Linktree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bruna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5" t="15051" r="32337" b="3727"/>
          <a:stretch/>
        </p:blipFill>
        <p:spPr bwMode="auto">
          <a:xfrm>
            <a:off x="251520" y="1038041"/>
            <a:ext cx="4950023" cy="58052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8" t="16322" r="31966" b="4380"/>
          <a:stretch/>
        </p:blipFill>
        <p:spPr bwMode="auto">
          <a:xfrm>
            <a:off x="5004048" y="1484784"/>
            <a:ext cx="3704653" cy="45318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50694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3190</TotalTime>
  <Words>2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Horizonte</vt:lpstr>
      <vt:lpstr>Linktree bruna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Linktree bruna</dc:title>
  <dc:creator>Kent G. Ortmeyer</dc:creator>
  <cp:lastModifiedBy>Kent G. Ortmeyer</cp:lastModifiedBy>
  <cp:revision>2</cp:revision>
  <dcterms:created xsi:type="dcterms:W3CDTF">2023-11-11T20:39:46Z</dcterms:created>
  <dcterms:modified xsi:type="dcterms:W3CDTF">2023-11-14T01:49:48Z</dcterms:modified>
</cp:coreProperties>
</file>