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5.jpg" ContentType="image/jpeg"/>
  <Override PartName="/ppt/media/image7.jpg" ContentType="image/jpe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media/image10.jpg" ContentType="image/jpeg"/>
  <Override PartName="/ppt/notesSlides/notesSlide2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56" r:id="rId3"/>
    <p:sldId id="266" r:id="rId4"/>
    <p:sldId id="268" r:id="rId5"/>
    <p:sldId id="272" r:id="rId6"/>
    <p:sldId id="273" r:id="rId7"/>
    <p:sldId id="267" r:id="rId8"/>
    <p:sldId id="257" r:id="rId9"/>
    <p:sldId id="259" r:id="rId10"/>
    <p:sldId id="258" r:id="rId11"/>
    <p:sldId id="277" r:id="rId12"/>
    <p:sldId id="278" r:id="rId13"/>
    <p:sldId id="260" r:id="rId14"/>
    <p:sldId id="261" r:id="rId15"/>
    <p:sldId id="263" r:id="rId16"/>
    <p:sldId id="265" r:id="rId17"/>
    <p:sldId id="270" r:id="rId18"/>
    <p:sldId id="271" r:id="rId19"/>
    <p:sldId id="279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 autoAdjust="0"/>
    <p:restoredTop sz="94660"/>
  </p:normalViewPr>
  <p:slideViewPr>
    <p:cSldViewPr>
      <p:cViewPr varScale="1">
        <p:scale>
          <a:sx n="69" d="100"/>
          <a:sy n="69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2CBA7-4DD6-480B-83E3-7A670C7F7DFB}" type="doc">
      <dgm:prSet loTypeId="urn:microsoft.com/office/officeart/2005/8/layout/hProcess9" loCatId="process" qsTypeId="urn:microsoft.com/office/officeart/2009/2/quickstyle/3d8" qsCatId="3D" csTypeId="urn:microsoft.com/office/officeart/2005/8/colors/accent1_1" csCatId="accent1" phldr="1"/>
      <dgm:spPr/>
    </dgm:pt>
    <dgm:pt modelId="{04EF14E8-D264-40C8-80A2-A432A16E5BB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 smtClean="0"/>
            <a:t>IMAGE</a:t>
          </a:r>
        </a:p>
        <a:p>
          <a:pPr>
            <a:lnSpc>
              <a:spcPct val="100000"/>
            </a:lnSpc>
          </a:pPr>
          <a:r>
            <a:rPr lang="en-US" sz="2800" dirty="0" smtClean="0"/>
            <a:t>DATASET</a:t>
          </a:r>
          <a:endParaRPr lang="en-US" sz="2800" dirty="0"/>
        </a:p>
      </dgm:t>
    </dgm:pt>
    <dgm:pt modelId="{EBD4F877-8D50-4D12-AE91-8CF66C7DD75C}" type="parTrans" cxnId="{C1576601-75DB-4983-9F12-BBAE33D26413}">
      <dgm:prSet/>
      <dgm:spPr/>
      <dgm:t>
        <a:bodyPr/>
        <a:lstStyle/>
        <a:p>
          <a:endParaRPr lang="en-US"/>
        </a:p>
      </dgm:t>
    </dgm:pt>
    <dgm:pt modelId="{00250BB3-DC3E-4B8E-AB22-53F547BC4165}" type="sibTrans" cxnId="{C1576601-75DB-4983-9F12-BBAE33D26413}">
      <dgm:prSet/>
      <dgm:spPr/>
      <dgm:t>
        <a:bodyPr/>
        <a:lstStyle/>
        <a:p>
          <a:endParaRPr lang="en-US"/>
        </a:p>
      </dgm:t>
    </dgm:pt>
    <dgm:pt modelId="{04346A3C-3EDD-47E7-8F1C-E2567E3EDC0C}">
      <dgm:prSet phldrT="[Text]"/>
      <dgm:spPr/>
      <dgm:t>
        <a:bodyPr/>
        <a:lstStyle/>
        <a:p>
          <a:r>
            <a:rPr lang="en-US" dirty="0" smtClean="0"/>
            <a:t>IMAGE DATA GENERATION</a:t>
          </a:r>
          <a:endParaRPr lang="en-US" dirty="0"/>
        </a:p>
      </dgm:t>
    </dgm:pt>
    <dgm:pt modelId="{849727C2-B3BF-4EC0-AE05-094C7DECE94C}" type="parTrans" cxnId="{199B6192-D957-4E88-9EC0-205C1A830706}">
      <dgm:prSet/>
      <dgm:spPr/>
      <dgm:t>
        <a:bodyPr/>
        <a:lstStyle/>
        <a:p>
          <a:endParaRPr lang="en-US"/>
        </a:p>
      </dgm:t>
    </dgm:pt>
    <dgm:pt modelId="{E42E07C2-0FDA-4E80-B9E0-982E5CC9B301}" type="sibTrans" cxnId="{199B6192-D957-4E88-9EC0-205C1A830706}">
      <dgm:prSet/>
      <dgm:spPr/>
      <dgm:t>
        <a:bodyPr/>
        <a:lstStyle/>
        <a:p>
          <a:endParaRPr lang="en-US"/>
        </a:p>
      </dgm:t>
    </dgm:pt>
    <dgm:pt modelId="{67A0B4C9-2E1F-4FE6-BEBA-100E2E39D782}">
      <dgm:prSet phldrT="[Text]"/>
      <dgm:spPr/>
      <dgm:t>
        <a:bodyPr/>
        <a:lstStyle/>
        <a:p>
          <a:r>
            <a:rPr lang="en-US" dirty="0" smtClean="0"/>
            <a:t>MODEL CREATION</a:t>
          </a:r>
          <a:endParaRPr lang="en-US" dirty="0"/>
        </a:p>
      </dgm:t>
    </dgm:pt>
    <dgm:pt modelId="{5D7AFD4B-E179-43BD-B73F-C2F675613773}" type="parTrans" cxnId="{F6A76479-7D95-4828-915B-5C5AA8FAB7A0}">
      <dgm:prSet/>
      <dgm:spPr/>
      <dgm:t>
        <a:bodyPr/>
        <a:lstStyle/>
        <a:p>
          <a:endParaRPr lang="en-US"/>
        </a:p>
      </dgm:t>
    </dgm:pt>
    <dgm:pt modelId="{B4A1CF36-A585-4057-B148-4BE8BF8D7B19}" type="sibTrans" cxnId="{F6A76479-7D95-4828-915B-5C5AA8FAB7A0}">
      <dgm:prSet/>
      <dgm:spPr/>
      <dgm:t>
        <a:bodyPr/>
        <a:lstStyle/>
        <a:p>
          <a:endParaRPr lang="en-US"/>
        </a:p>
      </dgm:t>
    </dgm:pt>
    <dgm:pt modelId="{D61939AA-B34A-49CC-A000-A7F3840EAF1D}" type="pres">
      <dgm:prSet presAssocID="{4662CBA7-4DD6-480B-83E3-7A670C7F7DFB}" presName="CompostProcess" presStyleCnt="0">
        <dgm:presLayoutVars>
          <dgm:dir/>
          <dgm:resizeHandles val="exact"/>
        </dgm:presLayoutVars>
      </dgm:prSet>
      <dgm:spPr/>
    </dgm:pt>
    <dgm:pt modelId="{38A162CC-FF9C-4C6B-824E-26F3CEE18A74}" type="pres">
      <dgm:prSet presAssocID="{4662CBA7-4DD6-480B-83E3-7A670C7F7DFB}" presName="arrow" presStyleLbl="bgShp" presStyleIdx="0" presStyleCnt="1"/>
      <dgm:spPr/>
    </dgm:pt>
    <dgm:pt modelId="{47474F2F-6B74-4A4F-AC85-D8EECF0C4B92}" type="pres">
      <dgm:prSet presAssocID="{4662CBA7-4DD6-480B-83E3-7A670C7F7DFB}" presName="linearProcess" presStyleCnt="0"/>
      <dgm:spPr/>
    </dgm:pt>
    <dgm:pt modelId="{5E07DDCA-1F3F-4B03-9791-E6614562CBCB}" type="pres">
      <dgm:prSet presAssocID="{04EF14E8-D264-40C8-80A2-A432A16E5BB1}" presName="textNode" presStyleLbl="node1" presStyleIdx="0" presStyleCnt="3" custLinFactNeighborX="55013" custLinFactNeighborY="6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D7196-5B53-46D1-ACA0-20C4976454DA}" type="pres">
      <dgm:prSet presAssocID="{00250BB3-DC3E-4B8E-AB22-53F547BC4165}" presName="sibTrans" presStyleCnt="0"/>
      <dgm:spPr/>
    </dgm:pt>
    <dgm:pt modelId="{474CBF9E-2925-493B-8806-C90FC9616EC4}" type="pres">
      <dgm:prSet presAssocID="{04346A3C-3EDD-47E7-8F1C-E2567E3EDC0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F8894-EC17-4A5B-A838-8ABA1389751E}" type="pres">
      <dgm:prSet presAssocID="{E42E07C2-0FDA-4E80-B9E0-982E5CC9B301}" presName="sibTrans" presStyleCnt="0"/>
      <dgm:spPr/>
    </dgm:pt>
    <dgm:pt modelId="{360AEC4C-2052-417D-861F-A812A9957505}" type="pres">
      <dgm:prSet presAssocID="{67A0B4C9-2E1F-4FE6-BEBA-100E2E39D78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60B7DB-48CB-4987-91CA-681E60B63648}" type="presOf" srcId="{04346A3C-3EDD-47E7-8F1C-E2567E3EDC0C}" destId="{474CBF9E-2925-493B-8806-C90FC9616EC4}" srcOrd="0" destOrd="0" presId="urn:microsoft.com/office/officeart/2005/8/layout/hProcess9"/>
    <dgm:cxn modelId="{199B6192-D957-4E88-9EC0-205C1A830706}" srcId="{4662CBA7-4DD6-480B-83E3-7A670C7F7DFB}" destId="{04346A3C-3EDD-47E7-8F1C-E2567E3EDC0C}" srcOrd="1" destOrd="0" parTransId="{849727C2-B3BF-4EC0-AE05-094C7DECE94C}" sibTransId="{E42E07C2-0FDA-4E80-B9E0-982E5CC9B301}"/>
    <dgm:cxn modelId="{523FADB3-A600-4E6F-8B7B-9A830978284D}" type="presOf" srcId="{4662CBA7-4DD6-480B-83E3-7A670C7F7DFB}" destId="{D61939AA-B34A-49CC-A000-A7F3840EAF1D}" srcOrd="0" destOrd="0" presId="urn:microsoft.com/office/officeart/2005/8/layout/hProcess9"/>
    <dgm:cxn modelId="{D3581585-37B4-4D0A-86BF-4070D1A12EBD}" type="presOf" srcId="{04EF14E8-D264-40C8-80A2-A432A16E5BB1}" destId="{5E07DDCA-1F3F-4B03-9791-E6614562CBCB}" srcOrd="0" destOrd="0" presId="urn:microsoft.com/office/officeart/2005/8/layout/hProcess9"/>
    <dgm:cxn modelId="{F6A76479-7D95-4828-915B-5C5AA8FAB7A0}" srcId="{4662CBA7-4DD6-480B-83E3-7A670C7F7DFB}" destId="{67A0B4C9-2E1F-4FE6-BEBA-100E2E39D782}" srcOrd="2" destOrd="0" parTransId="{5D7AFD4B-E179-43BD-B73F-C2F675613773}" sibTransId="{B4A1CF36-A585-4057-B148-4BE8BF8D7B19}"/>
    <dgm:cxn modelId="{C1576601-75DB-4983-9F12-BBAE33D26413}" srcId="{4662CBA7-4DD6-480B-83E3-7A670C7F7DFB}" destId="{04EF14E8-D264-40C8-80A2-A432A16E5BB1}" srcOrd="0" destOrd="0" parTransId="{EBD4F877-8D50-4D12-AE91-8CF66C7DD75C}" sibTransId="{00250BB3-DC3E-4B8E-AB22-53F547BC4165}"/>
    <dgm:cxn modelId="{784D7E60-99A0-4182-A50A-489B76238B95}" type="presOf" srcId="{67A0B4C9-2E1F-4FE6-BEBA-100E2E39D782}" destId="{360AEC4C-2052-417D-861F-A812A9957505}" srcOrd="0" destOrd="0" presId="urn:microsoft.com/office/officeart/2005/8/layout/hProcess9"/>
    <dgm:cxn modelId="{27D59351-782E-4FD6-945E-66A800DFE0D3}" type="presParOf" srcId="{D61939AA-B34A-49CC-A000-A7F3840EAF1D}" destId="{38A162CC-FF9C-4C6B-824E-26F3CEE18A74}" srcOrd="0" destOrd="0" presId="urn:microsoft.com/office/officeart/2005/8/layout/hProcess9"/>
    <dgm:cxn modelId="{5CC11ECB-270A-4E47-809F-06DBA3D6C127}" type="presParOf" srcId="{D61939AA-B34A-49CC-A000-A7F3840EAF1D}" destId="{47474F2F-6B74-4A4F-AC85-D8EECF0C4B92}" srcOrd="1" destOrd="0" presId="urn:microsoft.com/office/officeart/2005/8/layout/hProcess9"/>
    <dgm:cxn modelId="{2C9AF843-8A78-42A7-94A9-1B4293184F33}" type="presParOf" srcId="{47474F2F-6B74-4A4F-AC85-D8EECF0C4B92}" destId="{5E07DDCA-1F3F-4B03-9791-E6614562CBCB}" srcOrd="0" destOrd="0" presId="urn:microsoft.com/office/officeart/2005/8/layout/hProcess9"/>
    <dgm:cxn modelId="{CF35C3FB-667B-46AF-857B-ECA9E633368E}" type="presParOf" srcId="{47474F2F-6B74-4A4F-AC85-D8EECF0C4B92}" destId="{73CD7196-5B53-46D1-ACA0-20C4976454DA}" srcOrd="1" destOrd="0" presId="urn:microsoft.com/office/officeart/2005/8/layout/hProcess9"/>
    <dgm:cxn modelId="{C81A5B2B-73CF-40BD-9EED-4163F33C3102}" type="presParOf" srcId="{47474F2F-6B74-4A4F-AC85-D8EECF0C4B92}" destId="{474CBF9E-2925-493B-8806-C90FC9616EC4}" srcOrd="2" destOrd="0" presId="urn:microsoft.com/office/officeart/2005/8/layout/hProcess9"/>
    <dgm:cxn modelId="{01B9F894-DC67-4B0F-9215-51B13E8DA09B}" type="presParOf" srcId="{47474F2F-6B74-4A4F-AC85-D8EECF0C4B92}" destId="{77BF8894-EC17-4A5B-A838-8ABA1389751E}" srcOrd="3" destOrd="0" presId="urn:microsoft.com/office/officeart/2005/8/layout/hProcess9"/>
    <dgm:cxn modelId="{59E117AE-C67C-451C-B9FA-0B46C640B0D6}" type="presParOf" srcId="{47474F2F-6B74-4A4F-AC85-D8EECF0C4B92}" destId="{360AEC4C-2052-417D-861F-A812A995750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61CA3-479E-45A3-B1F2-6527B8C0BADE}" type="doc">
      <dgm:prSet loTypeId="urn:microsoft.com/office/officeart/2005/8/layout/hProcess9" loCatId="process" qsTypeId="urn:microsoft.com/office/officeart/2009/2/quickstyle/3d8" qsCatId="3D" csTypeId="urn:microsoft.com/office/officeart/2005/8/colors/accent1_1" csCatId="accent1" phldr="1"/>
      <dgm:spPr/>
    </dgm:pt>
    <dgm:pt modelId="{7FBCF89A-1930-4447-9B08-DF8691B5C10F}">
      <dgm:prSet phldrT="[Text]"/>
      <dgm:spPr/>
      <dgm:t>
        <a:bodyPr/>
        <a:lstStyle/>
        <a:p>
          <a:r>
            <a:rPr lang="en-US" dirty="0" smtClean="0"/>
            <a:t>RECOGNISED GESTURE</a:t>
          </a:r>
          <a:endParaRPr lang="en-US" dirty="0"/>
        </a:p>
      </dgm:t>
    </dgm:pt>
    <dgm:pt modelId="{550FAD76-3DD7-48E4-859F-E7147417EC76}" type="parTrans" cxnId="{AC71EF79-F42C-4B9C-B51A-7EA0EE133A6B}">
      <dgm:prSet/>
      <dgm:spPr/>
      <dgm:t>
        <a:bodyPr/>
        <a:lstStyle/>
        <a:p>
          <a:endParaRPr lang="en-US"/>
        </a:p>
      </dgm:t>
    </dgm:pt>
    <dgm:pt modelId="{5148AA67-2B28-47BF-9C86-F86E9B115AC7}" type="sibTrans" cxnId="{AC71EF79-F42C-4B9C-B51A-7EA0EE133A6B}">
      <dgm:prSet/>
      <dgm:spPr/>
      <dgm:t>
        <a:bodyPr/>
        <a:lstStyle/>
        <a:p>
          <a:endParaRPr lang="en-US"/>
        </a:p>
      </dgm:t>
    </dgm:pt>
    <dgm:pt modelId="{66986E7F-04E4-49E7-A77A-DB167A40C3B1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3AC3B5F0-42A6-4C71-AD28-4119E0999FC4}" type="parTrans" cxnId="{3E4202FD-7BEA-40E5-8516-7893F5A99CF5}">
      <dgm:prSet/>
      <dgm:spPr/>
      <dgm:t>
        <a:bodyPr/>
        <a:lstStyle/>
        <a:p>
          <a:endParaRPr lang="en-US"/>
        </a:p>
      </dgm:t>
    </dgm:pt>
    <dgm:pt modelId="{78BFA60E-A60F-4BAF-960F-D082C9AD9023}" type="sibTrans" cxnId="{3E4202FD-7BEA-40E5-8516-7893F5A99CF5}">
      <dgm:prSet/>
      <dgm:spPr/>
      <dgm:t>
        <a:bodyPr/>
        <a:lstStyle/>
        <a:p>
          <a:endParaRPr lang="en-US"/>
        </a:p>
      </dgm:t>
    </dgm:pt>
    <dgm:pt modelId="{8D40E9D2-A233-424F-AC2A-072A0535C652}">
      <dgm:prSet phldrT="[Text]"/>
      <dgm:spPr/>
      <dgm:t>
        <a:bodyPr/>
        <a:lstStyle/>
        <a:p>
          <a:r>
            <a:rPr lang="en-US" dirty="0" smtClean="0"/>
            <a:t>MODEL FITTING</a:t>
          </a:r>
          <a:endParaRPr lang="en-US" dirty="0"/>
        </a:p>
      </dgm:t>
    </dgm:pt>
    <dgm:pt modelId="{25B195DE-381E-4077-93A8-2F75C66452B1}" type="parTrans" cxnId="{57DC95C7-DFD4-4971-A400-895BDC69B308}">
      <dgm:prSet/>
      <dgm:spPr/>
      <dgm:t>
        <a:bodyPr/>
        <a:lstStyle/>
        <a:p>
          <a:endParaRPr lang="en-US"/>
        </a:p>
      </dgm:t>
    </dgm:pt>
    <dgm:pt modelId="{563EBA3E-B140-414C-9D60-798100CF0FDB}" type="sibTrans" cxnId="{57DC95C7-DFD4-4971-A400-895BDC69B308}">
      <dgm:prSet/>
      <dgm:spPr/>
      <dgm:t>
        <a:bodyPr/>
        <a:lstStyle/>
        <a:p>
          <a:endParaRPr lang="en-US"/>
        </a:p>
      </dgm:t>
    </dgm:pt>
    <dgm:pt modelId="{0E149C53-E47D-40CA-9730-EC0A30A7065D}" type="pres">
      <dgm:prSet presAssocID="{8F961CA3-479E-45A3-B1F2-6527B8C0BADE}" presName="CompostProcess" presStyleCnt="0">
        <dgm:presLayoutVars>
          <dgm:dir/>
          <dgm:resizeHandles val="exact"/>
        </dgm:presLayoutVars>
      </dgm:prSet>
      <dgm:spPr/>
    </dgm:pt>
    <dgm:pt modelId="{8EADE263-1661-4D28-A8D6-C1D503D944FC}" type="pres">
      <dgm:prSet presAssocID="{8F961CA3-479E-45A3-B1F2-6527B8C0BADE}" presName="arrow" presStyleLbl="bgShp" presStyleIdx="0" presStyleCnt="1" custFlipHor="1" custScaleX="109716"/>
      <dgm:spPr/>
    </dgm:pt>
    <dgm:pt modelId="{8A9638BB-BF84-41B9-B2C9-446F58A311A0}" type="pres">
      <dgm:prSet presAssocID="{8F961CA3-479E-45A3-B1F2-6527B8C0BADE}" presName="linearProcess" presStyleCnt="0"/>
      <dgm:spPr/>
    </dgm:pt>
    <dgm:pt modelId="{F5BEF4BF-B0B7-412F-82E5-076E489DEA37}" type="pres">
      <dgm:prSet presAssocID="{7FBCF89A-1930-4447-9B08-DF8691B5C10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A3D66-47DE-4A8D-8BA2-B6A4DECCA14C}" type="pres">
      <dgm:prSet presAssocID="{5148AA67-2B28-47BF-9C86-F86E9B115AC7}" presName="sibTrans" presStyleCnt="0"/>
      <dgm:spPr/>
    </dgm:pt>
    <dgm:pt modelId="{ABCAC32C-1EE0-4239-80D9-BBDAF20C932B}" type="pres">
      <dgm:prSet presAssocID="{66986E7F-04E4-49E7-A77A-DB167A40C3B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E69CE-BA06-4CA0-B5C5-6F14E6D0DA88}" type="pres">
      <dgm:prSet presAssocID="{78BFA60E-A60F-4BAF-960F-D082C9AD9023}" presName="sibTrans" presStyleCnt="0"/>
      <dgm:spPr/>
    </dgm:pt>
    <dgm:pt modelId="{08C4E9EF-6304-4706-AD0D-BC3C0546F651}" type="pres">
      <dgm:prSet presAssocID="{8D40E9D2-A233-424F-AC2A-072A0535C65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71EF79-F42C-4B9C-B51A-7EA0EE133A6B}" srcId="{8F961CA3-479E-45A3-B1F2-6527B8C0BADE}" destId="{7FBCF89A-1930-4447-9B08-DF8691B5C10F}" srcOrd="0" destOrd="0" parTransId="{550FAD76-3DD7-48E4-859F-E7147417EC76}" sibTransId="{5148AA67-2B28-47BF-9C86-F86E9B115AC7}"/>
    <dgm:cxn modelId="{3E4202FD-7BEA-40E5-8516-7893F5A99CF5}" srcId="{8F961CA3-479E-45A3-B1F2-6527B8C0BADE}" destId="{66986E7F-04E4-49E7-A77A-DB167A40C3B1}" srcOrd="1" destOrd="0" parTransId="{3AC3B5F0-42A6-4C71-AD28-4119E0999FC4}" sibTransId="{78BFA60E-A60F-4BAF-960F-D082C9AD9023}"/>
    <dgm:cxn modelId="{FC315E7B-E357-43EE-8DBF-BB927EBCD7B8}" type="presOf" srcId="{7FBCF89A-1930-4447-9B08-DF8691B5C10F}" destId="{F5BEF4BF-B0B7-412F-82E5-076E489DEA37}" srcOrd="0" destOrd="0" presId="urn:microsoft.com/office/officeart/2005/8/layout/hProcess9"/>
    <dgm:cxn modelId="{E44A6996-E819-43BF-8C6E-8E4918FDE403}" type="presOf" srcId="{8F961CA3-479E-45A3-B1F2-6527B8C0BADE}" destId="{0E149C53-E47D-40CA-9730-EC0A30A7065D}" srcOrd="0" destOrd="0" presId="urn:microsoft.com/office/officeart/2005/8/layout/hProcess9"/>
    <dgm:cxn modelId="{373C4545-6CB6-41F2-8B46-D2033953818E}" type="presOf" srcId="{66986E7F-04E4-49E7-A77A-DB167A40C3B1}" destId="{ABCAC32C-1EE0-4239-80D9-BBDAF20C932B}" srcOrd="0" destOrd="0" presId="urn:microsoft.com/office/officeart/2005/8/layout/hProcess9"/>
    <dgm:cxn modelId="{7754237C-D064-4105-A54C-9D8B012E3379}" type="presOf" srcId="{8D40E9D2-A233-424F-AC2A-072A0535C652}" destId="{08C4E9EF-6304-4706-AD0D-BC3C0546F651}" srcOrd="0" destOrd="0" presId="urn:microsoft.com/office/officeart/2005/8/layout/hProcess9"/>
    <dgm:cxn modelId="{57DC95C7-DFD4-4971-A400-895BDC69B308}" srcId="{8F961CA3-479E-45A3-B1F2-6527B8C0BADE}" destId="{8D40E9D2-A233-424F-AC2A-072A0535C652}" srcOrd="2" destOrd="0" parTransId="{25B195DE-381E-4077-93A8-2F75C66452B1}" sibTransId="{563EBA3E-B140-414C-9D60-798100CF0FDB}"/>
    <dgm:cxn modelId="{65F66596-BD55-43C5-8116-CABDFE0D3ED3}" type="presParOf" srcId="{0E149C53-E47D-40CA-9730-EC0A30A7065D}" destId="{8EADE263-1661-4D28-A8D6-C1D503D944FC}" srcOrd="0" destOrd="0" presId="urn:microsoft.com/office/officeart/2005/8/layout/hProcess9"/>
    <dgm:cxn modelId="{967BF94C-5BA2-4F20-94FA-163C65616D0D}" type="presParOf" srcId="{0E149C53-E47D-40CA-9730-EC0A30A7065D}" destId="{8A9638BB-BF84-41B9-B2C9-446F58A311A0}" srcOrd="1" destOrd="0" presId="urn:microsoft.com/office/officeart/2005/8/layout/hProcess9"/>
    <dgm:cxn modelId="{AC9197F6-E788-4F33-8123-CD7B5D4E373A}" type="presParOf" srcId="{8A9638BB-BF84-41B9-B2C9-446F58A311A0}" destId="{F5BEF4BF-B0B7-412F-82E5-076E489DEA37}" srcOrd="0" destOrd="0" presId="urn:microsoft.com/office/officeart/2005/8/layout/hProcess9"/>
    <dgm:cxn modelId="{F18E37F8-B655-4554-AD9A-20689373A73E}" type="presParOf" srcId="{8A9638BB-BF84-41B9-B2C9-446F58A311A0}" destId="{30BA3D66-47DE-4A8D-8BA2-B6A4DECCA14C}" srcOrd="1" destOrd="0" presId="urn:microsoft.com/office/officeart/2005/8/layout/hProcess9"/>
    <dgm:cxn modelId="{31E1B428-9C6A-428D-A7CF-B3AAC5B8B6F7}" type="presParOf" srcId="{8A9638BB-BF84-41B9-B2C9-446F58A311A0}" destId="{ABCAC32C-1EE0-4239-80D9-BBDAF20C932B}" srcOrd="2" destOrd="0" presId="urn:microsoft.com/office/officeart/2005/8/layout/hProcess9"/>
    <dgm:cxn modelId="{A8B9DCB3-7EBA-4ED9-83FF-6B4428EEEAD4}" type="presParOf" srcId="{8A9638BB-BF84-41B9-B2C9-446F58A311A0}" destId="{A7EE69CE-BA06-4CA0-B5C5-6F14E6D0DA88}" srcOrd="3" destOrd="0" presId="urn:microsoft.com/office/officeart/2005/8/layout/hProcess9"/>
    <dgm:cxn modelId="{43E73464-50E7-4A8C-AE38-F5FB60FF712F}" type="presParOf" srcId="{8A9638BB-BF84-41B9-B2C9-446F58A311A0}" destId="{08C4E9EF-6304-4706-AD0D-BC3C0546F6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7AEA37-B651-4070-AE92-AF280437ECF4}" type="doc">
      <dgm:prSet loTypeId="urn:microsoft.com/office/officeart/2009/3/layout/Descending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3EDBC-B576-4620-8A23-CF6EF1E06CD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E698BB2-FECC-495D-9059-977AAFA0B1B3}" type="sibTrans" cxnId="{B32B45D6-631A-449C-A1F7-EA6C645EF099}">
      <dgm:prSet/>
      <dgm:spPr/>
      <dgm:t>
        <a:bodyPr/>
        <a:lstStyle/>
        <a:p>
          <a:endParaRPr lang="en-US"/>
        </a:p>
      </dgm:t>
    </dgm:pt>
    <dgm:pt modelId="{26EF0A5B-A964-4B46-8AEC-6E525528BD51}" type="parTrans" cxnId="{B32B45D6-631A-449C-A1F7-EA6C645EF099}">
      <dgm:prSet/>
      <dgm:spPr/>
      <dgm:t>
        <a:bodyPr/>
        <a:lstStyle/>
        <a:p>
          <a:endParaRPr lang="en-US"/>
        </a:p>
      </dgm:t>
    </dgm:pt>
    <dgm:pt modelId="{26A59161-3E31-4C3D-97A0-3D56DC24F157}" type="pres">
      <dgm:prSet presAssocID="{377AEA37-B651-4070-AE92-AF280437ECF4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9658CD7A-3072-4E47-BC2C-74CCB4C946A3}" type="pres">
      <dgm:prSet presAssocID="{377AEA37-B651-4070-AE92-AF280437ECF4}" presName="arrowNode" presStyleLbl="node1" presStyleIdx="0" presStyleCnt="1" custAng="2526985"/>
      <dgm:spPr/>
    </dgm:pt>
    <dgm:pt modelId="{8728D701-2532-4774-B1D8-06899AE86634}" type="pres">
      <dgm:prSet presAssocID="{B073EDBC-B576-4620-8A23-CF6EF1E06CD3}" presName="txNode1" presStyleLbl="revTx" presStyleIdx="0" presStyleCnt="1" custAng="303932" custLinFactX="35316" custLinFactY="128413" custLinFactNeighborX="100000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4C8704-BFA6-478B-BD15-9BA2BD077B89}" type="presOf" srcId="{377AEA37-B651-4070-AE92-AF280437ECF4}" destId="{26A59161-3E31-4C3D-97A0-3D56DC24F157}" srcOrd="0" destOrd="0" presId="urn:microsoft.com/office/officeart/2009/3/layout/DescendingProcess"/>
    <dgm:cxn modelId="{5391CA57-429C-4BC9-A5D6-9B5B6941765C}" type="presOf" srcId="{B073EDBC-B576-4620-8A23-CF6EF1E06CD3}" destId="{8728D701-2532-4774-B1D8-06899AE86634}" srcOrd="0" destOrd="0" presId="urn:microsoft.com/office/officeart/2009/3/layout/DescendingProcess"/>
    <dgm:cxn modelId="{B32B45D6-631A-449C-A1F7-EA6C645EF099}" srcId="{377AEA37-B651-4070-AE92-AF280437ECF4}" destId="{B073EDBC-B576-4620-8A23-CF6EF1E06CD3}" srcOrd="0" destOrd="0" parTransId="{26EF0A5B-A964-4B46-8AEC-6E525528BD51}" sibTransId="{BE698BB2-FECC-495D-9059-977AAFA0B1B3}"/>
    <dgm:cxn modelId="{0604141D-EAB2-4248-B236-282A4163E607}" type="presParOf" srcId="{26A59161-3E31-4C3D-97A0-3D56DC24F157}" destId="{9658CD7A-3072-4E47-BC2C-74CCB4C946A3}" srcOrd="0" destOrd="0" presId="urn:microsoft.com/office/officeart/2009/3/layout/DescendingProcess"/>
    <dgm:cxn modelId="{D5928A79-C37C-4DA1-A798-924C949F1AB7}" type="presParOf" srcId="{26A59161-3E31-4C3D-97A0-3D56DC24F157}" destId="{8728D701-2532-4774-B1D8-06899AE86634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E075B1-BDE5-4D71-8418-062783B623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02B60D-5CC6-4DD4-BEA6-8A1F0AFAD07D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45E8AD65-02D0-4ACF-AE16-2CAA0583E363}" type="parTrans" cxnId="{E2E85CE7-8AAF-4E7C-B445-A0681A69127E}">
      <dgm:prSet/>
      <dgm:spPr/>
      <dgm:t>
        <a:bodyPr/>
        <a:lstStyle/>
        <a:p>
          <a:endParaRPr lang="en-US"/>
        </a:p>
      </dgm:t>
    </dgm:pt>
    <dgm:pt modelId="{71C83051-F195-48DE-A395-935F98756E6F}" type="sibTrans" cxnId="{E2E85CE7-8AAF-4E7C-B445-A0681A69127E}">
      <dgm:prSet/>
      <dgm:spPr/>
      <dgm:t>
        <a:bodyPr/>
        <a:lstStyle/>
        <a:p>
          <a:endParaRPr lang="en-US"/>
        </a:p>
      </dgm:t>
    </dgm:pt>
    <dgm:pt modelId="{4618C44B-7A6A-430D-B0DC-A67507248C30}">
      <dgm:prSet phldrT="[Text]"/>
      <dgm:spPr/>
      <dgm:t>
        <a:bodyPr/>
        <a:lstStyle/>
        <a:p>
          <a:r>
            <a:rPr lang="en-US" dirty="0" smtClean="0"/>
            <a:t>TRAIN</a:t>
          </a:r>
          <a:endParaRPr lang="en-US" dirty="0"/>
        </a:p>
      </dgm:t>
    </dgm:pt>
    <dgm:pt modelId="{B211E931-CDE2-4BBD-B4F9-96D869EEBDD7}" type="parTrans" cxnId="{53165058-B1B2-4777-857C-4C331D18C426}">
      <dgm:prSet/>
      <dgm:spPr/>
      <dgm:t>
        <a:bodyPr/>
        <a:lstStyle/>
        <a:p>
          <a:endParaRPr lang="en-US"/>
        </a:p>
      </dgm:t>
    </dgm:pt>
    <dgm:pt modelId="{3DF2BB81-AA29-4024-A2D2-CC90731A28A6}" type="sibTrans" cxnId="{53165058-B1B2-4777-857C-4C331D18C426}">
      <dgm:prSet/>
      <dgm:spPr/>
      <dgm:t>
        <a:bodyPr/>
        <a:lstStyle/>
        <a:p>
          <a:endParaRPr lang="en-US"/>
        </a:p>
      </dgm:t>
    </dgm:pt>
    <dgm:pt modelId="{DC7B2493-D838-4813-82B2-B10B301C8A7C}">
      <dgm:prSet phldrT="[Text]"/>
      <dgm:spPr/>
      <dgm:t>
        <a:bodyPr/>
        <a:lstStyle/>
        <a:p>
          <a:r>
            <a:rPr lang="en-US" dirty="0" smtClean="0"/>
            <a:t>CLASS –A1</a:t>
          </a:r>
          <a:endParaRPr lang="en-US" dirty="0"/>
        </a:p>
      </dgm:t>
    </dgm:pt>
    <dgm:pt modelId="{4BF200F9-355F-4F4F-AA63-28F4208B44FF}" type="parTrans" cxnId="{495C423D-6980-4596-8474-EB7E511D0F78}">
      <dgm:prSet/>
      <dgm:spPr/>
      <dgm:t>
        <a:bodyPr/>
        <a:lstStyle/>
        <a:p>
          <a:endParaRPr lang="en-US"/>
        </a:p>
      </dgm:t>
    </dgm:pt>
    <dgm:pt modelId="{A5306E9F-A478-4DA3-8133-2D379FF3979E}" type="sibTrans" cxnId="{495C423D-6980-4596-8474-EB7E511D0F78}">
      <dgm:prSet/>
      <dgm:spPr/>
      <dgm:t>
        <a:bodyPr/>
        <a:lstStyle/>
        <a:p>
          <a:endParaRPr lang="en-US"/>
        </a:p>
      </dgm:t>
    </dgm:pt>
    <dgm:pt modelId="{5697C35F-52A1-4883-BBAD-99C3AE8E58CB}">
      <dgm:prSet phldrT="[Text]"/>
      <dgm:spPr/>
      <dgm:t>
        <a:bodyPr/>
        <a:lstStyle/>
        <a:p>
          <a:r>
            <a:rPr lang="en-US" dirty="0" smtClean="0"/>
            <a:t>CLASS-B1</a:t>
          </a:r>
          <a:endParaRPr lang="en-US" dirty="0"/>
        </a:p>
      </dgm:t>
    </dgm:pt>
    <dgm:pt modelId="{3965AEC7-1892-4BD2-A5E1-326DF03579DD}" type="parTrans" cxnId="{8D004FE2-BCA7-43B5-AB84-161E3F2A9531}">
      <dgm:prSet/>
      <dgm:spPr/>
      <dgm:t>
        <a:bodyPr/>
        <a:lstStyle/>
        <a:p>
          <a:endParaRPr lang="en-US"/>
        </a:p>
      </dgm:t>
    </dgm:pt>
    <dgm:pt modelId="{C50F4817-4FC2-40FE-AD0B-428F21EA9D91}" type="sibTrans" cxnId="{8D004FE2-BCA7-43B5-AB84-161E3F2A9531}">
      <dgm:prSet/>
      <dgm:spPr/>
      <dgm:t>
        <a:bodyPr/>
        <a:lstStyle/>
        <a:p>
          <a:endParaRPr lang="en-US"/>
        </a:p>
      </dgm:t>
    </dgm:pt>
    <dgm:pt modelId="{00233B06-F3FC-4E3C-8314-30D3EE5BA518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CF964798-1EC4-41F6-A89A-A81282E73D06}" type="parTrans" cxnId="{0B713227-EBDB-4D14-8011-8C28ADBB5C98}">
      <dgm:prSet/>
      <dgm:spPr/>
      <dgm:t>
        <a:bodyPr/>
        <a:lstStyle/>
        <a:p>
          <a:endParaRPr lang="en-US"/>
        </a:p>
      </dgm:t>
    </dgm:pt>
    <dgm:pt modelId="{1A22E3FE-372B-495B-B60A-37108F9F7CB6}" type="sibTrans" cxnId="{0B713227-EBDB-4D14-8011-8C28ADBB5C98}">
      <dgm:prSet/>
      <dgm:spPr/>
      <dgm:t>
        <a:bodyPr/>
        <a:lstStyle/>
        <a:p>
          <a:endParaRPr lang="en-US"/>
        </a:p>
      </dgm:t>
    </dgm:pt>
    <dgm:pt modelId="{CD12C828-4D5F-43B9-97C0-D43B5A94E0A0}">
      <dgm:prSet phldrT="[Text]"/>
      <dgm:spPr/>
      <dgm:t>
        <a:bodyPr/>
        <a:lstStyle/>
        <a:p>
          <a:r>
            <a:rPr lang="en-US" dirty="0" smtClean="0"/>
            <a:t>CLASS-A2</a:t>
          </a:r>
          <a:endParaRPr lang="en-US" dirty="0"/>
        </a:p>
      </dgm:t>
    </dgm:pt>
    <dgm:pt modelId="{D97F9C30-26FC-4F8C-89D9-DD48D8130E75}" type="sibTrans" cxnId="{89DA6E2A-6A6B-4F32-AA0D-7C05ABE703EC}">
      <dgm:prSet/>
      <dgm:spPr/>
      <dgm:t>
        <a:bodyPr/>
        <a:lstStyle/>
        <a:p>
          <a:endParaRPr lang="en-US"/>
        </a:p>
      </dgm:t>
    </dgm:pt>
    <dgm:pt modelId="{65731474-2C91-452E-9E76-28CF2661EA35}" type="parTrans" cxnId="{89DA6E2A-6A6B-4F32-AA0D-7C05ABE703EC}">
      <dgm:prSet/>
      <dgm:spPr/>
      <dgm:t>
        <a:bodyPr/>
        <a:lstStyle/>
        <a:p>
          <a:endParaRPr lang="en-US"/>
        </a:p>
      </dgm:t>
    </dgm:pt>
    <dgm:pt modelId="{40F0FFFB-92E4-474C-BE1E-C98FA4237BBE}" type="pres">
      <dgm:prSet presAssocID="{CFE075B1-BDE5-4D71-8418-062783B623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388949-00A1-48D2-902F-CA3A6C70440F}" type="pres">
      <dgm:prSet presAssocID="{F402B60D-5CC6-4DD4-BEA6-8A1F0AFAD07D}" presName="hierRoot1" presStyleCnt="0"/>
      <dgm:spPr/>
    </dgm:pt>
    <dgm:pt modelId="{1ECBAD24-2789-47EE-83B1-13598D6A1AEA}" type="pres">
      <dgm:prSet presAssocID="{F402B60D-5CC6-4DD4-BEA6-8A1F0AFAD07D}" presName="composite" presStyleCnt="0"/>
      <dgm:spPr/>
    </dgm:pt>
    <dgm:pt modelId="{BD9C29F9-C935-4152-B961-52D072F031F2}" type="pres">
      <dgm:prSet presAssocID="{F402B60D-5CC6-4DD4-BEA6-8A1F0AFAD07D}" presName="background" presStyleLbl="node0" presStyleIdx="0" presStyleCnt="1"/>
      <dgm:spPr/>
    </dgm:pt>
    <dgm:pt modelId="{C7F65132-FF19-4B65-8438-3A578208B410}" type="pres">
      <dgm:prSet presAssocID="{F402B60D-5CC6-4DD4-BEA6-8A1F0AFAD07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AED7A3-2CC3-4881-981A-51DCDDE197A4}" type="pres">
      <dgm:prSet presAssocID="{F402B60D-5CC6-4DD4-BEA6-8A1F0AFAD07D}" presName="hierChild2" presStyleCnt="0"/>
      <dgm:spPr/>
    </dgm:pt>
    <dgm:pt modelId="{AD423D4D-1984-475D-B502-9CB789C0DB12}" type="pres">
      <dgm:prSet presAssocID="{B211E931-CDE2-4BBD-B4F9-96D869EEBDD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5E6FFCC-A786-4E55-B2F2-060CF57C80D6}" type="pres">
      <dgm:prSet presAssocID="{4618C44B-7A6A-430D-B0DC-A67507248C30}" presName="hierRoot2" presStyleCnt="0"/>
      <dgm:spPr/>
    </dgm:pt>
    <dgm:pt modelId="{C20885CE-203C-4463-81D7-FB0FABA05F23}" type="pres">
      <dgm:prSet presAssocID="{4618C44B-7A6A-430D-B0DC-A67507248C30}" presName="composite2" presStyleCnt="0"/>
      <dgm:spPr/>
    </dgm:pt>
    <dgm:pt modelId="{E83230AB-44DA-475A-9188-6566E901A6D5}" type="pres">
      <dgm:prSet presAssocID="{4618C44B-7A6A-430D-B0DC-A67507248C30}" presName="background2" presStyleLbl="node2" presStyleIdx="0" presStyleCnt="2"/>
      <dgm:spPr/>
    </dgm:pt>
    <dgm:pt modelId="{2D2974C7-7B27-410C-93EA-3A02E6F9380D}" type="pres">
      <dgm:prSet presAssocID="{4618C44B-7A6A-430D-B0DC-A67507248C3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4A0390-7F60-4581-8756-4732BED45FAB}" type="pres">
      <dgm:prSet presAssocID="{4618C44B-7A6A-430D-B0DC-A67507248C30}" presName="hierChild3" presStyleCnt="0"/>
      <dgm:spPr/>
    </dgm:pt>
    <dgm:pt modelId="{08B931D5-8B63-4285-9E2F-595353B33C8F}" type="pres">
      <dgm:prSet presAssocID="{4BF200F9-355F-4F4F-AA63-28F4208B44F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8C3262EE-B6E3-4B27-9E78-C46B54BF06B4}" type="pres">
      <dgm:prSet presAssocID="{DC7B2493-D838-4813-82B2-B10B301C8A7C}" presName="hierRoot3" presStyleCnt="0"/>
      <dgm:spPr/>
    </dgm:pt>
    <dgm:pt modelId="{C65F037D-1186-4951-B176-B091113F9643}" type="pres">
      <dgm:prSet presAssocID="{DC7B2493-D838-4813-82B2-B10B301C8A7C}" presName="composite3" presStyleCnt="0"/>
      <dgm:spPr/>
    </dgm:pt>
    <dgm:pt modelId="{87289736-8AB8-47FF-B83A-6D6BE9EF750B}" type="pres">
      <dgm:prSet presAssocID="{DC7B2493-D838-4813-82B2-B10B301C8A7C}" presName="background3" presStyleLbl="node3" presStyleIdx="0" presStyleCnt="3"/>
      <dgm:spPr/>
    </dgm:pt>
    <dgm:pt modelId="{DB5AFDCF-69BC-4219-BF86-A11AEB12ECAE}" type="pres">
      <dgm:prSet presAssocID="{DC7B2493-D838-4813-82B2-B10B301C8A7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B9EEF5-0697-4680-B49C-87F2A3FA8312}" type="pres">
      <dgm:prSet presAssocID="{DC7B2493-D838-4813-82B2-B10B301C8A7C}" presName="hierChild4" presStyleCnt="0"/>
      <dgm:spPr/>
    </dgm:pt>
    <dgm:pt modelId="{AD838A2F-00C5-48B8-BE65-DE54E1A88719}" type="pres">
      <dgm:prSet presAssocID="{3965AEC7-1892-4BD2-A5E1-326DF03579D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55B3B79-5451-405C-93A4-5E9CBC9A3CFB}" type="pres">
      <dgm:prSet presAssocID="{5697C35F-52A1-4883-BBAD-99C3AE8E58CB}" presName="hierRoot3" presStyleCnt="0"/>
      <dgm:spPr/>
    </dgm:pt>
    <dgm:pt modelId="{13DDEA0E-F441-4CDE-96E5-9F8F25848205}" type="pres">
      <dgm:prSet presAssocID="{5697C35F-52A1-4883-BBAD-99C3AE8E58CB}" presName="composite3" presStyleCnt="0"/>
      <dgm:spPr/>
    </dgm:pt>
    <dgm:pt modelId="{FE2357C8-6C3E-4740-9BB7-E30D722F9B5D}" type="pres">
      <dgm:prSet presAssocID="{5697C35F-52A1-4883-BBAD-99C3AE8E58CB}" presName="background3" presStyleLbl="node3" presStyleIdx="1" presStyleCnt="3"/>
      <dgm:spPr/>
      <dgm:t>
        <a:bodyPr/>
        <a:lstStyle/>
        <a:p>
          <a:endParaRPr lang="en-US"/>
        </a:p>
      </dgm:t>
    </dgm:pt>
    <dgm:pt modelId="{4B7B5F49-44AC-438F-8560-1D0F5F40767B}" type="pres">
      <dgm:prSet presAssocID="{5697C35F-52A1-4883-BBAD-99C3AE8E58C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403563-4087-4B1B-875C-8987E5B69649}" type="pres">
      <dgm:prSet presAssocID="{5697C35F-52A1-4883-BBAD-99C3AE8E58CB}" presName="hierChild4" presStyleCnt="0"/>
      <dgm:spPr/>
    </dgm:pt>
    <dgm:pt modelId="{06C92082-A5B1-4329-BB3D-7177A0D4B37A}" type="pres">
      <dgm:prSet presAssocID="{CF964798-1EC4-41F6-A89A-A81282E73D0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826B996-DD49-4A69-AF91-878391D92DCC}" type="pres">
      <dgm:prSet presAssocID="{00233B06-F3FC-4E3C-8314-30D3EE5BA518}" presName="hierRoot2" presStyleCnt="0"/>
      <dgm:spPr/>
    </dgm:pt>
    <dgm:pt modelId="{C408E0DD-637D-433A-9D66-968AA062E465}" type="pres">
      <dgm:prSet presAssocID="{00233B06-F3FC-4E3C-8314-30D3EE5BA518}" presName="composite2" presStyleCnt="0"/>
      <dgm:spPr/>
    </dgm:pt>
    <dgm:pt modelId="{201DF43D-4BA9-4850-8F5F-6BBDB23FDF67}" type="pres">
      <dgm:prSet presAssocID="{00233B06-F3FC-4E3C-8314-30D3EE5BA518}" presName="background2" presStyleLbl="node2" presStyleIdx="1" presStyleCnt="2"/>
      <dgm:spPr/>
    </dgm:pt>
    <dgm:pt modelId="{141DDA86-4721-4E49-A715-020F86A1F44F}" type="pres">
      <dgm:prSet presAssocID="{00233B06-F3FC-4E3C-8314-30D3EE5BA51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10768-244A-4B66-BB74-8C7033299CEC}" type="pres">
      <dgm:prSet presAssocID="{00233B06-F3FC-4E3C-8314-30D3EE5BA518}" presName="hierChild3" presStyleCnt="0"/>
      <dgm:spPr/>
    </dgm:pt>
    <dgm:pt modelId="{F59F2406-1CB7-4FD8-902F-2BC621518D83}" type="pres">
      <dgm:prSet presAssocID="{65731474-2C91-452E-9E76-28CF2661EA3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6DBB1BF-6BB8-40EE-881F-85B9775C8951}" type="pres">
      <dgm:prSet presAssocID="{CD12C828-4D5F-43B9-97C0-D43B5A94E0A0}" presName="hierRoot3" presStyleCnt="0"/>
      <dgm:spPr/>
    </dgm:pt>
    <dgm:pt modelId="{3533AC55-CC3E-4F30-9B1F-9D7C6A7707C2}" type="pres">
      <dgm:prSet presAssocID="{CD12C828-4D5F-43B9-97C0-D43B5A94E0A0}" presName="composite3" presStyleCnt="0"/>
      <dgm:spPr/>
    </dgm:pt>
    <dgm:pt modelId="{411E103C-9B6A-4D8C-8C4A-46507F4436E9}" type="pres">
      <dgm:prSet presAssocID="{CD12C828-4D5F-43B9-97C0-D43B5A94E0A0}" presName="background3" presStyleLbl="node3" presStyleIdx="2" presStyleCnt="3"/>
      <dgm:spPr/>
    </dgm:pt>
    <dgm:pt modelId="{63D80CCF-623B-4C26-8302-15E3A2920283}" type="pres">
      <dgm:prSet presAssocID="{CD12C828-4D5F-43B9-97C0-D43B5A94E0A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49579-6391-4B18-B6D2-CC834A6752FC}" type="pres">
      <dgm:prSet presAssocID="{CD12C828-4D5F-43B9-97C0-D43B5A94E0A0}" presName="hierChild4" presStyleCnt="0"/>
      <dgm:spPr/>
    </dgm:pt>
  </dgm:ptLst>
  <dgm:cxnLst>
    <dgm:cxn modelId="{503E33E4-9795-42D9-9134-95D6567276AC}" type="presOf" srcId="{65731474-2C91-452E-9E76-28CF2661EA35}" destId="{F59F2406-1CB7-4FD8-902F-2BC621518D83}" srcOrd="0" destOrd="0" presId="urn:microsoft.com/office/officeart/2005/8/layout/hierarchy1"/>
    <dgm:cxn modelId="{6E96F2EC-FF13-44F7-AE9D-3B2AEFD51C68}" type="presOf" srcId="{CD12C828-4D5F-43B9-97C0-D43B5A94E0A0}" destId="{63D80CCF-623B-4C26-8302-15E3A2920283}" srcOrd="0" destOrd="0" presId="urn:microsoft.com/office/officeart/2005/8/layout/hierarchy1"/>
    <dgm:cxn modelId="{DE46C94A-C894-4B77-B6CC-BEF7F08B0F0F}" type="presOf" srcId="{00233B06-F3FC-4E3C-8314-30D3EE5BA518}" destId="{141DDA86-4721-4E49-A715-020F86A1F44F}" srcOrd="0" destOrd="0" presId="urn:microsoft.com/office/officeart/2005/8/layout/hierarchy1"/>
    <dgm:cxn modelId="{246B6242-9AD4-41DC-B19C-F4F34A94B280}" type="presOf" srcId="{B211E931-CDE2-4BBD-B4F9-96D869EEBDD7}" destId="{AD423D4D-1984-475D-B502-9CB789C0DB12}" srcOrd="0" destOrd="0" presId="urn:microsoft.com/office/officeart/2005/8/layout/hierarchy1"/>
    <dgm:cxn modelId="{8D004FE2-BCA7-43B5-AB84-161E3F2A9531}" srcId="{4618C44B-7A6A-430D-B0DC-A67507248C30}" destId="{5697C35F-52A1-4883-BBAD-99C3AE8E58CB}" srcOrd="1" destOrd="0" parTransId="{3965AEC7-1892-4BD2-A5E1-326DF03579DD}" sibTransId="{C50F4817-4FC2-40FE-AD0B-428F21EA9D91}"/>
    <dgm:cxn modelId="{89DA6E2A-6A6B-4F32-AA0D-7C05ABE703EC}" srcId="{00233B06-F3FC-4E3C-8314-30D3EE5BA518}" destId="{CD12C828-4D5F-43B9-97C0-D43B5A94E0A0}" srcOrd="0" destOrd="0" parTransId="{65731474-2C91-452E-9E76-28CF2661EA35}" sibTransId="{D97F9C30-26FC-4F8C-89D9-DD48D8130E75}"/>
    <dgm:cxn modelId="{495C423D-6980-4596-8474-EB7E511D0F78}" srcId="{4618C44B-7A6A-430D-B0DC-A67507248C30}" destId="{DC7B2493-D838-4813-82B2-B10B301C8A7C}" srcOrd="0" destOrd="0" parTransId="{4BF200F9-355F-4F4F-AA63-28F4208B44FF}" sibTransId="{A5306E9F-A478-4DA3-8133-2D379FF3979E}"/>
    <dgm:cxn modelId="{E2E85CE7-8AAF-4E7C-B445-A0681A69127E}" srcId="{CFE075B1-BDE5-4D71-8418-062783B62327}" destId="{F402B60D-5CC6-4DD4-BEA6-8A1F0AFAD07D}" srcOrd="0" destOrd="0" parTransId="{45E8AD65-02D0-4ACF-AE16-2CAA0583E363}" sibTransId="{71C83051-F195-48DE-A395-935F98756E6F}"/>
    <dgm:cxn modelId="{F1D13457-616B-46BE-98C9-24FB664A1502}" type="presOf" srcId="{DC7B2493-D838-4813-82B2-B10B301C8A7C}" destId="{DB5AFDCF-69BC-4219-BF86-A11AEB12ECAE}" srcOrd="0" destOrd="0" presId="urn:microsoft.com/office/officeart/2005/8/layout/hierarchy1"/>
    <dgm:cxn modelId="{53165058-B1B2-4777-857C-4C331D18C426}" srcId="{F402B60D-5CC6-4DD4-BEA6-8A1F0AFAD07D}" destId="{4618C44B-7A6A-430D-B0DC-A67507248C30}" srcOrd="0" destOrd="0" parTransId="{B211E931-CDE2-4BBD-B4F9-96D869EEBDD7}" sibTransId="{3DF2BB81-AA29-4024-A2D2-CC90731A28A6}"/>
    <dgm:cxn modelId="{FDD6AE61-530D-4EC6-939F-F349E6A33C0D}" type="presOf" srcId="{CF964798-1EC4-41F6-A89A-A81282E73D06}" destId="{06C92082-A5B1-4329-BB3D-7177A0D4B37A}" srcOrd="0" destOrd="0" presId="urn:microsoft.com/office/officeart/2005/8/layout/hierarchy1"/>
    <dgm:cxn modelId="{18F91DCB-A691-4A59-99B0-47AE10D32ACF}" type="presOf" srcId="{CFE075B1-BDE5-4D71-8418-062783B62327}" destId="{40F0FFFB-92E4-474C-BE1E-C98FA4237BBE}" srcOrd="0" destOrd="0" presId="urn:microsoft.com/office/officeart/2005/8/layout/hierarchy1"/>
    <dgm:cxn modelId="{0B713227-EBDB-4D14-8011-8C28ADBB5C98}" srcId="{F402B60D-5CC6-4DD4-BEA6-8A1F0AFAD07D}" destId="{00233B06-F3FC-4E3C-8314-30D3EE5BA518}" srcOrd="1" destOrd="0" parTransId="{CF964798-1EC4-41F6-A89A-A81282E73D06}" sibTransId="{1A22E3FE-372B-495B-B60A-37108F9F7CB6}"/>
    <dgm:cxn modelId="{64294CDF-7404-4D21-9A0A-5AF088C3953E}" type="presOf" srcId="{F402B60D-5CC6-4DD4-BEA6-8A1F0AFAD07D}" destId="{C7F65132-FF19-4B65-8438-3A578208B410}" srcOrd="0" destOrd="0" presId="urn:microsoft.com/office/officeart/2005/8/layout/hierarchy1"/>
    <dgm:cxn modelId="{4B99B55B-1ABD-47AB-8E94-8785073844C8}" type="presOf" srcId="{3965AEC7-1892-4BD2-A5E1-326DF03579DD}" destId="{AD838A2F-00C5-48B8-BE65-DE54E1A88719}" srcOrd="0" destOrd="0" presId="urn:microsoft.com/office/officeart/2005/8/layout/hierarchy1"/>
    <dgm:cxn modelId="{9BEDC349-24FD-4471-A762-99288AD9EF22}" type="presOf" srcId="{4618C44B-7A6A-430D-B0DC-A67507248C30}" destId="{2D2974C7-7B27-410C-93EA-3A02E6F9380D}" srcOrd="0" destOrd="0" presId="urn:microsoft.com/office/officeart/2005/8/layout/hierarchy1"/>
    <dgm:cxn modelId="{A00214CF-014C-4CDD-8834-800AFE017358}" type="presOf" srcId="{5697C35F-52A1-4883-BBAD-99C3AE8E58CB}" destId="{4B7B5F49-44AC-438F-8560-1D0F5F40767B}" srcOrd="0" destOrd="0" presId="urn:microsoft.com/office/officeart/2005/8/layout/hierarchy1"/>
    <dgm:cxn modelId="{1623B53B-82BE-40D1-8423-95EA18F1CB5D}" type="presOf" srcId="{4BF200F9-355F-4F4F-AA63-28F4208B44FF}" destId="{08B931D5-8B63-4285-9E2F-595353B33C8F}" srcOrd="0" destOrd="0" presId="urn:microsoft.com/office/officeart/2005/8/layout/hierarchy1"/>
    <dgm:cxn modelId="{94B2B60F-5465-4659-98B2-AD63A3940FED}" type="presParOf" srcId="{40F0FFFB-92E4-474C-BE1E-C98FA4237BBE}" destId="{84388949-00A1-48D2-902F-CA3A6C70440F}" srcOrd="0" destOrd="0" presId="urn:microsoft.com/office/officeart/2005/8/layout/hierarchy1"/>
    <dgm:cxn modelId="{6489B5DB-3A93-4590-BD72-DA9AC8AAD3F7}" type="presParOf" srcId="{84388949-00A1-48D2-902F-CA3A6C70440F}" destId="{1ECBAD24-2789-47EE-83B1-13598D6A1AEA}" srcOrd="0" destOrd="0" presId="urn:microsoft.com/office/officeart/2005/8/layout/hierarchy1"/>
    <dgm:cxn modelId="{F48B5700-E802-4DFB-95B5-2832A9867AD1}" type="presParOf" srcId="{1ECBAD24-2789-47EE-83B1-13598D6A1AEA}" destId="{BD9C29F9-C935-4152-B961-52D072F031F2}" srcOrd="0" destOrd="0" presId="urn:microsoft.com/office/officeart/2005/8/layout/hierarchy1"/>
    <dgm:cxn modelId="{58515BBD-B2BF-414A-B488-3E48A2790691}" type="presParOf" srcId="{1ECBAD24-2789-47EE-83B1-13598D6A1AEA}" destId="{C7F65132-FF19-4B65-8438-3A578208B410}" srcOrd="1" destOrd="0" presId="urn:microsoft.com/office/officeart/2005/8/layout/hierarchy1"/>
    <dgm:cxn modelId="{EF5F0E0A-0F4A-4D18-BD7A-DAD15AE043B3}" type="presParOf" srcId="{84388949-00A1-48D2-902F-CA3A6C70440F}" destId="{88AED7A3-2CC3-4881-981A-51DCDDE197A4}" srcOrd="1" destOrd="0" presId="urn:microsoft.com/office/officeart/2005/8/layout/hierarchy1"/>
    <dgm:cxn modelId="{571F2265-5879-4839-850D-5E00B072AFB6}" type="presParOf" srcId="{88AED7A3-2CC3-4881-981A-51DCDDE197A4}" destId="{AD423D4D-1984-475D-B502-9CB789C0DB12}" srcOrd="0" destOrd="0" presId="urn:microsoft.com/office/officeart/2005/8/layout/hierarchy1"/>
    <dgm:cxn modelId="{50E2ED2C-020C-4EA8-A2BC-B4D44E516B37}" type="presParOf" srcId="{88AED7A3-2CC3-4881-981A-51DCDDE197A4}" destId="{D5E6FFCC-A786-4E55-B2F2-060CF57C80D6}" srcOrd="1" destOrd="0" presId="urn:microsoft.com/office/officeart/2005/8/layout/hierarchy1"/>
    <dgm:cxn modelId="{347472A2-57FA-421B-9089-5D1180A89F83}" type="presParOf" srcId="{D5E6FFCC-A786-4E55-B2F2-060CF57C80D6}" destId="{C20885CE-203C-4463-81D7-FB0FABA05F23}" srcOrd="0" destOrd="0" presId="urn:microsoft.com/office/officeart/2005/8/layout/hierarchy1"/>
    <dgm:cxn modelId="{AC522AB7-5F73-4626-AC23-54BF0B13853E}" type="presParOf" srcId="{C20885CE-203C-4463-81D7-FB0FABA05F23}" destId="{E83230AB-44DA-475A-9188-6566E901A6D5}" srcOrd="0" destOrd="0" presId="urn:microsoft.com/office/officeart/2005/8/layout/hierarchy1"/>
    <dgm:cxn modelId="{B5585B75-B752-4E3C-80A6-A8EDF3700CF6}" type="presParOf" srcId="{C20885CE-203C-4463-81D7-FB0FABA05F23}" destId="{2D2974C7-7B27-410C-93EA-3A02E6F9380D}" srcOrd="1" destOrd="0" presId="urn:microsoft.com/office/officeart/2005/8/layout/hierarchy1"/>
    <dgm:cxn modelId="{C80731E3-5F0E-473A-80DC-FCF048740F95}" type="presParOf" srcId="{D5E6FFCC-A786-4E55-B2F2-060CF57C80D6}" destId="{034A0390-7F60-4581-8756-4732BED45FAB}" srcOrd="1" destOrd="0" presId="urn:microsoft.com/office/officeart/2005/8/layout/hierarchy1"/>
    <dgm:cxn modelId="{129FD24F-234A-4488-A13A-F9A75F4DBB8C}" type="presParOf" srcId="{034A0390-7F60-4581-8756-4732BED45FAB}" destId="{08B931D5-8B63-4285-9E2F-595353B33C8F}" srcOrd="0" destOrd="0" presId="urn:microsoft.com/office/officeart/2005/8/layout/hierarchy1"/>
    <dgm:cxn modelId="{7CA54870-BBF1-44AC-AF9A-4317D108B097}" type="presParOf" srcId="{034A0390-7F60-4581-8756-4732BED45FAB}" destId="{8C3262EE-B6E3-4B27-9E78-C46B54BF06B4}" srcOrd="1" destOrd="0" presId="urn:microsoft.com/office/officeart/2005/8/layout/hierarchy1"/>
    <dgm:cxn modelId="{4E279ED2-3881-44B7-AAD2-4FC63AF6113C}" type="presParOf" srcId="{8C3262EE-B6E3-4B27-9E78-C46B54BF06B4}" destId="{C65F037D-1186-4951-B176-B091113F9643}" srcOrd="0" destOrd="0" presId="urn:microsoft.com/office/officeart/2005/8/layout/hierarchy1"/>
    <dgm:cxn modelId="{67D8FD4F-8A42-40B3-9C1C-B7435A59CD56}" type="presParOf" srcId="{C65F037D-1186-4951-B176-B091113F9643}" destId="{87289736-8AB8-47FF-B83A-6D6BE9EF750B}" srcOrd="0" destOrd="0" presId="urn:microsoft.com/office/officeart/2005/8/layout/hierarchy1"/>
    <dgm:cxn modelId="{B0EA0549-7F6A-4F33-BDB2-87824C623259}" type="presParOf" srcId="{C65F037D-1186-4951-B176-B091113F9643}" destId="{DB5AFDCF-69BC-4219-BF86-A11AEB12ECAE}" srcOrd="1" destOrd="0" presId="urn:microsoft.com/office/officeart/2005/8/layout/hierarchy1"/>
    <dgm:cxn modelId="{254C4930-3F2B-45D2-B118-6A7E47C6A9E7}" type="presParOf" srcId="{8C3262EE-B6E3-4B27-9E78-C46B54BF06B4}" destId="{3AB9EEF5-0697-4680-B49C-87F2A3FA8312}" srcOrd="1" destOrd="0" presId="urn:microsoft.com/office/officeart/2005/8/layout/hierarchy1"/>
    <dgm:cxn modelId="{17C3C901-4D7E-402A-98CD-5245662964DB}" type="presParOf" srcId="{034A0390-7F60-4581-8756-4732BED45FAB}" destId="{AD838A2F-00C5-48B8-BE65-DE54E1A88719}" srcOrd="2" destOrd="0" presId="urn:microsoft.com/office/officeart/2005/8/layout/hierarchy1"/>
    <dgm:cxn modelId="{CA4D646C-D46E-4055-B2AF-7B6016583518}" type="presParOf" srcId="{034A0390-7F60-4581-8756-4732BED45FAB}" destId="{E55B3B79-5451-405C-93A4-5E9CBC9A3CFB}" srcOrd="3" destOrd="0" presId="urn:microsoft.com/office/officeart/2005/8/layout/hierarchy1"/>
    <dgm:cxn modelId="{6C64C4F9-9B3F-4823-92CF-DE0AEADC6E69}" type="presParOf" srcId="{E55B3B79-5451-405C-93A4-5E9CBC9A3CFB}" destId="{13DDEA0E-F441-4CDE-96E5-9F8F25848205}" srcOrd="0" destOrd="0" presId="urn:microsoft.com/office/officeart/2005/8/layout/hierarchy1"/>
    <dgm:cxn modelId="{A9568486-A34E-494A-997D-2F25B83FB08B}" type="presParOf" srcId="{13DDEA0E-F441-4CDE-96E5-9F8F25848205}" destId="{FE2357C8-6C3E-4740-9BB7-E30D722F9B5D}" srcOrd="0" destOrd="0" presId="urn:microsoft.com/office/officeart/2005/8/layout/hierarchy1"/>
    <dgm:cxn modelId="{E0094021-43DC-4FC0-AB4B-1BDE801EE5B8}" type="presParOf" srcId="{13DDEA0E-F441-4CDE-96E5-9F8F25848205}" destId="{4B7B5F49-44AC-438F-8560-1D0F5F40767B}" srcOrd="1" destOrd="0" presId="urn:microsoft.com/office/officeart/2005/8/layout/hierarchy1"/>
    <dgm:cxn modelId="{FC994E36-DB9C-46D3-97BB-E3E3D637A8E9}" type="presParOf" srcId="{E55B3B79-5451-405C-93A4-5E9CBC9A3CFB}" destId="{60403563-4087-4B1B-875C-8987E5B69649}" srcOrd="1" destOrd="0" presId="urn:microsoft.com/office/officeart/2005/8/layout/hierarchy1"/>
    <dgm:cxn modelId="{83857851-7E2D-4B73-8D3E-64CB7F714C71}" type="presParOf" srcId="{88AED7A3-2CC3-4881-981A-51DCDDE197A4}" destId="{06C92082-A5B1-4329-BB3D-7177A0D4B37A}" srcOrd="2" destOrd="0" presId="urn:microsoft.com/office/officeart/2005/8/layout/hierarchy1"/>
    <dgm:cxn modelId="{8D4FB843-EA8B-432E-81D7-30CA6EB9D4A7}" type="presParOf" srcId="{88AED7A3-2CC3-4881-981A-51DCDDE197A4}" destId="{3826B996-DD49-4A69-AF91-878391D92DCC}" srcOrd="3" destOrd="0" presId="urn:microsoft.com/office/officeart/2005/8/layout/hierarchy1"/>
    <dgm:cxn modelId="{4D4920BB-D64F-474C-B24A-92E7EBCADA2E}" type="presParOf" srcId="{3826B996-DD49-4A69-AF91-878391D92DCC}" destId="{C408E0DD-637D-433A-9D66-968AA062E465}" srcOrd="0" destOrd="0" presId="urn:microsoft.com/office/officeart/2005/8/layout/hierarchy1"/>
    <dgm:cxn modelId="{F8D630D5-6856-43F0-9469-12B18CD78BA2}" type="presParOf" srcId="{C408E0DD-637D-433A-9D66-968AA062E465}" destId="{201DF43D-4BA9-4850-8F5F-6BBDB23FDF67}" srcOrd="0" destOrd="0" presId="urn:microsoft.com/office/officeart/2005/8/layout/hierarchy1"/>
    <dgm:cxn modelId="{3BC4819A-AEDE-470E-BF02-9AE3F2B8766C}" type="presParOf" srcId="{C408E0DD-637D-433A-9D66-968AA062E465}" destId="{141DDA86-4721-4E49-A715-020F86A1F44F}" srcOrd="1" destOrd="0" presId="urn:microsoft.com/office/officeart/2005/8/layout/hierarchy1"/>
    <dgm:cxn modelId="{754CE38F-AB38-4369-ABE3-3DA10E8E1550}" type="presParOf" srcId="{3826B996-DD49-4A69-AF91-878391D92DCC}" destId="{AD410768-244A-4B66-BB74-8C7033299CEC}" srcOrd="1" destOrd="0" presId="urn:microsoft.com/office/officeart/2005/8/layout/hierarchy1"/>
    <dgm:cxn modelId="{F06524ED-F644-4F35-A82D-C49417CD6B68}" type="presParOf" srcId="{AD410768-244A-4B66-BB74-8C7033299CEC}" destId="{F59F2406-1CB7-4FD8-902F-2BC621518D83}" srcOrd="0" destOrd="0" presId="urn:microsoft.com/office/officeart/2005/8/layout/hierarchy1"/>
    <dgm:cxn modelId="{7251A7AF-F573-4E62-B497-940F7856453B}" type="presParOf" srcId="{AD410768-244A-4B66-BB74-8C7033299CEC}" destId="{36DBB1BF-6BB8-40EE-881F-85B9775C8951}" srcOrd="1" destOrd="0" presId="urn:microsoft.com/office/officeart/2005/8/layout/hierarchy1"/>
    <dgm:cxn modelId="{73E4EAA7-E0F3-42AE-AB18-758405C7E302}" type="presParOf" srcId="{36DBB1BF-6BB8-40EE-881F-85B9775C8951}" destId="{3533AC55-CC3E-4F30-9B1F-9D7C6A7707C2}" srcOrd="0" destOrd="0" presId="urn:microsoft.com/office/officeart/2005/8/layout/hierarchy1"/>
    <dgm:cxn modelId="{5B7A5C3A-994E-4711-BC1A-23C9C4D67A70}" type="presParOf" srcId="{3533AC55-CC3E-4F30-9B1F-9D7C6A7707C2}" destId="{411E103C-9B6A-4D8C-8C4A-46507F4436E9}" srcOrd="0" destOrd="0" presId="urn:microsoft.com/office/officeart/2005/8/layout/hierarchy1"/>
    <dgm:cxn modelId="{BA8977D6-1132-4FAB-9B0F-1B96035FE9C6}" type="presParOf" srcId="{3533AC55-CC3E-4F30-9B1F-9D7C6A7707C2}" destId="{63D80CCF-623B-4C26-8302-15E3A2920283}" srcOrd="1" destOrd="0" presId="urn:microsoft.com/office/officeart/2005/8/layout/hierarchy1"/>
    <dgm:cxn modelId="{655792FC-B39F-4273-AF41-E3017572EC8C}" type="presParOf" srcId="{36DBB1BF-6BB8-40EE-881F-85B9775C8951}" destId="{C0F49579-6391-4B18-B6D2-CC834A6752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162CC-FF9C-4C6B-824E-26F3CEE18A74}">
      <dsp:nvSpPr>
        <dsp:cNvPr id="0" name=""/>
        <dsp:cNvSpPr/>
      </dsp:nvSpPr>
      <dsp:spPr>
        <a:xfrm>
          <a:off x="652986" y="0"/>
          <a:ext cx="7400509" cy="26912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7DDCA-1F3F-4B03-9791-E6614562CBCB}">
      <dsp:nvSpPr>
        <dsp:cNvPr id="0" name=""/>
        <dsp:cNvSpPr/>
      </dsp:nvSpPr>
      <dsp:spPr>
        <a:xfrm>
          <a:off x="372211" y="878459"/>
          <a:ext cx="2611944" cy="1076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IMAGE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DATASET</a:t>
          </a:r>
          <a:endParaRPr lang="en-US" sz="2800" kern="1200" dirty="0"/>
        </a:p>
      </dsp:txBody>
      <dsp:txXfrm>
        <a:off x="424762" y="931010"/>
        <a:ext cx="2506842" cy="971402"/>
      </dsp:txXfrm>
    </dsp:sp>
    <dsp:sp modelId="{474CBF9E-2925-493B-8806-C90FC9616EC4}">
      <dsp:nvSpPr>
        <dsp:cNvPr id="0" name=""/>
        <dsp:cNvSpPr/>
      </dsp:nvSpPr>
      <dsp:spPr>
        <a:xfrm>
          <a:off x="3047268" y="807377"/>
          <a:ext cx="2611944" cy="1076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IMAGE DATA GENERATION</a:t>
          </a:r>
          <a:endParaRPr lang="en-US" sz="2700" kern="1200" dirty="0"/>
        </a:p>
      </dsp:txBody>
      <dsp:txXfrm>
        <a:off x="3099819" y="859928"/>
        <a:ext cx="2506842" cy="971402"/>
      </dsp:txXfrm>
    </dsp:sp>
    <dsp:sp modelId="{360AEC4C-2052-417D-861F-A812A9957505}">
      <dsp:nvSpPr>
        <dsp:cNvPr id="0" name=""/>
        <dsp:cNvSpPr/>
      </dsp:nvSpPr>
      <dsp:spPr>
        <a:xfrm>
          <a:off x="5799503" y="807377"/>
          <a:ext cx="2611944" cy="1076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MODEL CREATION</a:t>
          </a:r>
          <a:endParaRPr lang="en-US" sz="2700" kern="1200" dirty="0"/>
        </a:p>
      </dsp:txBody>
      <dsp:txXfrm>
        <a:off x="5852054" y="859928"/>
        <a:ext cx="2506842" cy="971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DE263-1661-4D28-A8D6-C1D503D944FC}">
      <dsp:nvSpPr>
        <dsp:cNvPr id="0" name=""/>
        <dsp:cNvSpPr/>
      </dsp:nvSpPr>
      <dsp:spPr>
        <a:xfrm flipH="1">
          <a:off x="283879" y="0"/>
          <a:ext cx="7854201" cy="261438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EF4BF-B0B7-412F-82E5-076E489DEA37}">
      <dsp:nvSpPr>
        <dsp:cNvPr id="0" name=""/>
        <dsp:cNvSpPr/>
      </dsp:nvSpPr>
      <dsp:spPr>
        <a:xfrm>
          <a:off x="282513" y="784317"/>
          <a:ext cx="2526588" cy="10457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RECOGNISED GESTURE</a:t>
          </a:r>
          <a:endParaRPr lang="en-US" sz="2600" kern="1200" dirty="0"/>
        </a:p>
      </dsp:txBody>
      <dsp:txXfrm>
        <a:off x="333563" y="835367"/>
        <a:ext cx="2424488" cy="943656"/>
      </dsp:txXfrm>
    </dsp:sp>
    <dsp:sp modelId="{ABCAC32C-1EE0-4239-80D9-BBDAF20C932B}">
      <dsp:nvSpPr>
        <dsp:cNvPr id="0" name=""/>
        <dsp:cNvSpPr/>
      </dsp:nvSpPr>
      <dsp:spPr>
        <a:xfrm>
          <a:off x="2947685" y="784317"/>
          <a:ext cx="2526588" cy="10457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PREDICTION</a:t>
          </a:r>
          <a:endParaRPr lang="en-US" sz="2600" kern="1200" dirty="0"/>
        </a:p>
      </dsp:txBody>
      <dsp:txXfrm>
        <a:off x="2998735" y="835367"/>
        <a:ext cx="2424488" cy="943656"/>
      </dsp:txXfrm>
    </dsp:sp>
    <dsp:sp modelId="{08C4E9EF-6304-4706-AD0D-BC3C0546F651}">
      <dsp:nvSpPr>
        <dsp:cNvPr id="0" name=""/>
        <dsp:cNvSpPr/>
      </dsp:nvSpPr>
      <dsp:spPr>
        <a:xfrm>
          <a:off x="5612858" y="784317"/>
          <a:ext cx="2526588" cy="10457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MODEL FITTING</a:t>
          </a:r>
          <a:endParaRPr lang="en-US" sz="2600" kern="1200" dirty="0"/>
        </a:p>
      </dsp:txBody>
      <dsp:txXfrm>
        <a:off x="5663908" y="835367"/>
        <a:ext cx="2424488" cy="943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8CD7A-3072-4E47-BC2C-74CCB4C946A3}">
      <dsp:nvSpPr>
        <dsp:cNvPr id="0" name=""/>
        <dsp:cNvSpPr/>
      </dsp:nvSpPr>
      <dsp:spPr>
        <a:xfrm rot="6923359">
          <a:off x="235432" y="706790"/>
          <a:ext cx="1295587" cy="903510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28D701-2532-4774-B1D8-06899AE86634}">
      <dsp:nvSpPr>
        <dsp:cNvPr id="0" name=""/>
        <dsp:cNvSpPr/>
      </dsp:nvSpPr>
      <dsp:spPr>
        <a:xfrm rot="303932">
          <a:off x="975129" y="1196757"/>
          <a:ext cx="610829" cy="24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975129" y="1196757"/>
        <a:ext cx="610829" cy="2401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F2406-1CB7-4FD8-902F-2BC621518D83}">
      <dsp:nvSpPr>
        <dsp:cNvPr id="0" name=""/>
        <dsp:cNvSpPr/>
      </dsp:nvSpPr>
      <dsp:spPr>
        <a:xfrm>
          <a:off x="4306742" y="1869843"/>
          <a:ext cx="91440" cy="3482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92082-A5B1-4329-BB3D-7177A0D4B37A}">
      <dsp:nvSpPr>
        <dsp:cNvPr id="0" name=""/>
        <dsp:cNvSpPr/>
      </dsp:nvSpPr>
      <dsp:spPr>
        <a:xfrm>
          <a:off x="3254786" y="761190"/>
          <a:ext cx="1097675" cy="348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30"/>
              </a:lnTo>
              <a:lnTo>
                <a:pt x="1097675" y="237330"/>
              </a:lnTo>
              <a:lnTo>
                <a:pt x="1097675" y="3482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38A2F-00C5-48B8-BE65-DE54E1A88719}">
      <dsp:nvSpPr>
        <dsp:cNvPr id="0" name=""/>
        <dsp:cNvSpPr/>
      </dsp:nvSpPr>
      <dsp:spPr>
        <a:xfrm>
          <a:off x="2157110" y="1869843"/>
          <a:ext cx="731783" cy="348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30"/>
              </a:lnTo>
              <a:lnTo>
                <a:pt x="731783" y="237330"/>
              </a:lnTo>
              <a:lnTo>
                <a:pt x="731783" y="348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931D5-8B63-4285-9E2F-595353B33C8F}">
      <dsp:nvSpPr>
        <dsp:cNvPr id="0" name=""/>
        <dsp:cNvSpPr/>
      </dsp:nvSpPr>
      <dsp:spPr>
        <a:xfrm>
          <a:off x="1425326" y="1869843"/>
          <a:ext cx="731783" cy="348262"/>
        </a:xfrm>
        <a:custGeom>
          <a:avLst/>
          <a:gdLst/>
          <a:ahLst/>
          <a:cxnLst/>
          <a:rect l="0" t="0" r="0" b="0"/>
          <a:pathLst>
            <a:path>
              <a:moveTo>
                <a:pt x="731783" y="0"/>
              </a:moveTo>
              <a:lnTo>
                <a:pt x="731783" y="237330"/>
              </a:lnTo>
              <a:lnTo>
                <a:pt x="0" y="237330"/>
              </a:lnTo>
              <a:lnTo>
                <a:pt x="0" y="348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23D4D-1984-475D-B502-9CB789C0DB12}">
      <dsp:nvSpPr>
        <dsp:cNvPr id="0" name=""/>
        <dsp:cNvSpPr/>
      </dsp:nvSpPr>
      <dsp:spPr>
        <a:xfrm>
          <a:off x="2157110" y="761190"/>
          <a:ext cx="1097675" cy="348262"/>
        </a:xfrm>
        <a:custGeom>
          <a:avLst/>
          <a:gdLst/>
          <a:ahLst/>
          <a:cxnLst/>
          <a:rect l="0" t="0" r="0" b="0"/>
          <a:pathLst>
            <a:path>
              <a:moveTo>
                <a:pt x="1097675" y="0"/>
              </a:moveTo>
              <a:lnTo>
                <a:pt x="1097675" y="237330"/>
              </a:lnTo>
              <a:lnTo>
                <a:pt x="0" y="237330"/>
              </a:lnTo>
              <a:lnTo>
                <a:pt x="0" y="3482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C29F9-C935-4152-B961-52D072F031F2}">
      <dsp:nvSpPr>
        <dsp:cNvPr id="0" name=""/>
        <dsp:cNvSpPr/>
      </dsp:nvSpPr>
      <dsp:spPr>
        <a:xfrm>
          <a:off x="2656053" y="800"/>
          <a:ext cx="1197464" cy="760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65132-FF19-4B65-8438-3A578208B410}">
      <dsp:nvSpPr>
        <dsp:cNvPr id="0" name=""/>
        <dsp:cNvSpPr/>
      </dsp:nvSpPr>
      <dsp:spPr>
        <a:xfrm>
          <a:off x="2789105" y="127199"/>
          <a:ext cx="1197464" cy="76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</a:t>
          </a:r>
          <a:endParaRPr lang="en-US" sz="2000" kern="1200" dirty="0"/>
        </a:p>
      </dsp:txBody>
      <dsp:txXfrm>
        <a:off x="2811376" y="149470"/>
        <a:ext cx="1152922" cy="715848"/>
      </dsp:txXfrm>
    </dsp:sp>
    <dsp:sp modelId="{E83230AB-44DA-475A-9188-6566E901A6D5}">
      <dsp:nvSpPr>
        <dsp:cNvPr id="0" name=""/>
        <dsp:cNvSpPr/>
      </dsp:nvSpPr>
      <dsp:spPr>
        <a:xfrm>
          <a:off x="1558377" y="1109453"/>
          <a:ext cx="1197464" cy="760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74C7-7B27-410C-93EA-3A02E6F9380D}">
      <dsp:nvSpPr>
        <dsp:cNvPr id="0" name=""/>
        <dsp:cNvSpPr/>
      </dsp:nvSpPr>
      <dsp:spPr>
        <a:xfrm>
          <a:off x="1691429" y="1235852"/>
          <a:ext cx="1197464" cy="76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</a:t>
          </a:r>
          <a:endParaRPr lang="en-US" sz="2000" kern="1200" dirty="0"/>
        </a:p>
      </dsp:txBody>
      <dsp:txXfrm>
        <a:off x="1713700" y="1258123"/>
        <a:ext cx="1152922" cy="715848"/>
      </dsp:txXfrm>
    </dsp:sp>
    <dsp:sp modelId="{87289736-8AB8-47FF-B83A-6D6BE9EF750B}">
      <dsp:nvSpPr>
        <dsp:cNvPr id="0" name=""/>
        <dsp:cNvSpPr/>
      </dsp:nvSpPr>
      <dsp:spPr>
        <a:xfrm>
          <a:off x="826594" y="2218106"/>
          <a:ext cx="1197464" cy="760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AFDCF-69BC-4219-BF86-A11AEB12ECAE}">
      <dsp:nvSpPr>
        <dsp:cNvPr id="0" name=""/>
        <dsp:cNvSpPr/>
      </dsp:nvSpPr>
      <dsp:spPr>
        <a:xfrm>
          <a:off x="959645" y="2344505"/>
          <a:ext cx="1197464" cy="76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–A1</a:t>
          </a:r>
          <a:endParaRPr lang="en-US" sz="2000" kern="1200" dirty="0"/>
        </a:p>
      </dsp:txBody>
      <dsp:txXfrm>
        <a:off x="981916" y="2366776"/>
        <a:ext cx="1152922" cy="715848"/>
      </dsp:txXfrm>
    </dsp:sp>
    <dsp:sp modelId="{FE2357C8-6C3E-4740-9BB7-E30D722F9B5D}">
      <dsp:nvSpPr>
        <dsp:cNvPr id="0" name=""/>
        <dsp:cNvSpPr/>
      </dsp:nvSpPr>
      <dsp:spPr>
        <a:xfrm>
          <a:off x="2290161" y="2218106"/>
          <a:ext cx="1197464" cy="760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B5F49-44AC-438F-8560-1D0F5F40767B}">
      <dsp:nvSpPr>
        <dsp:cNvPr id="0" name=""/>
        <dsp:cNvSpPr/>
      </dsp:nvSpPr>
      <dsp:spPr>
        <a:xfrm>
          <a:off x="2423213" y="2344505"/>
          <a:ext cx="1197464" cy="76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CLASS-B1</a:t>
          </a:r>
          <a:endParaRPr lang="en-US" sz="2000" kern="1200" dirty="0"/>
        </a:p>
      </dsp:txBody>
      <dsp:txXfrm>
        <a:off x="2445484" y="2366776"/>
        <a:ext cx="1152922" cy="715848"/>
      </dsp:txXfrm>
    </dsp:sp>
    <dsp:sp modelId="{201DF43D-4BA9-4850-8F5F-6BBDB23FDF67}">
      <dsp:nvSpPr>
        <dsp:cNvPr id="0" name=""/>
        <dsp:cNvSpPr/>
      </dsp:nvSpPr>
      <dsp:spPr>
        <a:xfrm>
          <a:off x="3753729" y="1109453"/>
          <a:ext cx="1197464" cy="760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DDA86-4721-4E49-A715-020F86A1F44F}">
      <dsp:nvSpPr>
        <dsp:cNvPr id="0" name=""/>
        <dsp:cNvSpPr/>
      </dsp:nvSpPr>
      <dsp:spPr>
        <a:xfrm>
          <a:off x="3886781" y="1235852"/>
          <a:ext cx="1197464" cy="76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3909052" y="1258123"/>
        <a:ext cx="1152922" cy="715848"/>
      </dsp:txXfrm>
    </dsp:sp>
    <dsp:sp modelId="{411E103C-9B6A-4D8C-8C4A-46507F4436E9}">
      <dsp:nvSpPr>
        <dsp:cNvPr id="0" name=""/>
        <dsp:cNvSpPr/>
      </dsp:nvSpPr>
      <dsp:spPr>
        <a:xfrm>
          <a:off x="3753729" y="2218106"/>
          <a:ext cx="1197464" cy="760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80CCF-623B-4C26-8302-15E3A2920283}">
      <dsp:nvSpPr>
        <dsp:cNvPr id="0" name=""/>
        <dsp:cNvSpPr/>
      </dsp:nvSpPr>
      <dsp:spPr>
        <a:xfrm>
          <a:off x="3886781" y="2344505"/>
          <a:ext cx="1197464" cy="760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CLASS-A2</a:t>
          </a:r>
          <a:endParaRPr lang="en-US" sz="2000" kern="1200" dirty="0"/>
        </a:p>
      </dsp:txBody>
      <dsp:txXfrm>
        <a:off x="3909052" y="2366776"/>
        <a:ext cx="1152922" cy="71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197EE-E325-45CE-8E55-77B93989196C}" type="datetimeFigureOut">
              <a:rPr lang="en-US" smtClean="0"/>
              <a:pPr/>
              <a:t>7/23/2022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20E02-7305-46F3-AC0D-4722881B0C0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20E02-7305-46F3-AC0D-4722881B0C0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20E02-7305-46F3-AC0D-4722881B0C0F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E25F-29F9-479E-8356-506851A46978}" type="datetime1">
              <a:rPr lang="en-US" smtClean="0"/>
              <a:t>7/23/2022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6868-F6F0-438D-A65F-B5972F7D88DC}" type="datetime1">
              <a:rPr lang="en-US" smtClean="0"/>
              <a:t>7/23/2022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F193-67B7-4C3F-AEBB-84811C227405}" type="datetime1">
              <a:rPr lang="en-US" smtClean="0"/>
              <a:t>7/23/2022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6B66-DBAE-4AFB-846D-01BAAD8DFA0C}" type="datetime1">
              <a:rPr lang="en-US" smtClean="0"/>
              <a:t>7/23/2022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5DC9-50BC-4861-8579-6E66FA3AF6C5}" type="datetime1">
              <a:rPr lang="en-US" smtClean="0"/>
              <a:t>7/23/2022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B8A8-7439-4973-9E15-8F37B980FF19}" type="datetime1">
              <a:rPr lang="en-US" smtClean="0"/>
              <a:t>7/23/2022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8060-7266-441F-AF3E-26ED8CBD0D79}" type="datetime1">
              <a:rPr lang="en-US" smtClean="0"/>
              <a:t>7/23/2022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758-FBF4-4AF9-9BD9-36C5C9ABA790}" type="datetime1">
              <a:rPr lang="en-US" smtClean="0"/>
              <a:t>7/23/2022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4899-E521-418B-8E7A-A8431B0586BE}" type="datetime1">
              <a:rPr lang="en-US" smtClean="0"/>
              <a:t>7/23/2022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83E-03F0-44EE-9F57-F809F46DF18E}" type="datetime1">
              <a:rPr lang="en-US" smtClean="0"/>
              <a:t>7/23/2022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4B8C-8DD8-46F2-ADF7-D550A50977C1}" type="datetime1">
              <a:rPr lang="en-US" smtClean="0"/>
              <a:t>7/23/2022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AB9E-D7C7-4148-92C1-16044B843B29}" type="datetime1">
              <a:rPr lang="en-US" smtClean="0"/>
              <a:t>7/23/2022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8FCD-6409-43CD-A59E-5581AB251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8977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8055" y="215278"/>
            <a:ext cx="473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GESTURE RECOGNITION</a:t>
            </a:r>
            <a:endParaRPr lang="en-IN" sz="2400" u="sng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1265" y="63953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BY</a:t>
            </a:r>
            <a:endParaRPr lang="en-IN" sz="24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1797" y="1348319"/>
            <a:ext cx="2828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Indranil Kundu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&amp;</a:t>
            </a:r>
            <a:endParaRPr lang="en-IN" sz="2400" dirty="0" smtClean="0">
              <a:solidFill>
                <a:schemeClr val="bg1"/>
              </a:solidFill>
              <a:latin typeface="Lucida Calligraphy" panose="03010101010101010101" pitchFamily="66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   </a:t>
            </a:r>
            <a:r>
              <a:rPr lang="en-US" sz="2400" dirty="0" err="1" smtClean="0">
                <a:solidFill>
                  <a:schemeClr val="bg1"/>
                </a:solidFill>
                <a:latin typeface="Lucida Calligraphy" panose="03010101010101010101" pitchFamily="66" charset="0"/>
              </a:rPr>
              <a:t>Argha</a:t>
            </a:r>
            <a:r>
              <a:rPr lang="en-US" sz="24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 Dutta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120" y="2804525"/>
            <a:ext cx="300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Under the guidance of</a:t>
            </a:r>
            <a:endParaRPr lang="en-IN" sz="24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3662" y="376219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Ms. </a:t>
            </a:r>
            <a:r>
              <a:rPr lang="en-US" sz="2400" dirty="0" err="1" smtClean="0">
                <a:solidFill>
                  <a:schemeClr val="bg1"/>
                </a:solidFill>
                <a:latin typeface="Lucida Calligraphy" panose="03010101010101010101" pitchFamily="66" charset="0"/>
              </a:rPr>
              <a:t>Subarna</a:t>
            </a:r>
            <a:r>
              <a:rPr lang="en-US" sz="24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 Sen</a:t>
            </a:r>
            <a:endParaRPr lang="en-IN" sz="24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3662" y="4350537"/>
            <a:ext cx="384500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BSc(H) Computer Science,</a:t>
            </a:r>
          </a:p>
          <a:p>
            <a:r>
              <a:rPr lang="en-US" sz="2300" dirty="0" err="1" smtClean="0">
                <a:solidFill>
                  <a:schemeClr val="bg1"/>
                </a:solidFill>
                <a:latin typeface="Lucida Calligraphy" panose="03010101010101010101" pitchFamily="66" charset="0"/>
              </a:rPr>
              <a:t>Surendranath</a:t>
            </a:r>
            <a:r>
              <a:rPr lang="en-US" sz="23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 College</a:t>
            </a:r>
            <a:endParaRPr lang="en-IN" sz="23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660232" y="6164673"/>
            <a:ext cx="2133600" cy="365125"/>
          </a:xfrm>
        </p:spPr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1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2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4" y="-24943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56" y="2078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IMAGE DATA GENERATING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56" y="103606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It </a:t>
            </a:r>
            <a:r>
              <a:rPr lang="en-IN" sz="2800" dirty="0" smtClean="0">
                <a:solidFill>
                  <a:schemeClr val="bg1"/>
                </a:solidFill>
              </a:rPr>
              <a:t>generates </a:t>
            </a:r>
            <a:r>
              <a:rPr lang="en-IN" sz="2800" dirty="0">
                <a:solidFill>
                  <a:schemeClr val="bg1"/>
                </a:solidFill>
              </a:rPr>
              <a:t>batches of tensor image data with real-time data augmentation and applies a transformation to an image according to given parameters</a:t>
            </a:r>
            <a:r>
              <a:rPr lang="en-IN" sz="28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bg1"/>
                </a:solidFill>
              </a:rPr>
              <a:t>ImageDataGenerator</a:t>
            </a:r>
            <a:r>
              <a:rPr lang="en-US" sz="2800" dirty="0" smtClean="0">
                <a:solidFill>
                  <a:schemeClr val="bg1"/>
                </a:solidFill>
              </a:rPr>
              <a:t> was used to </a:t>
            </a:r>
            <a:r>
              <a:rPr lang="en-US" sz="2800" dirty="0">
                <a:solidFill>
                  <a:schemeClr val="bg1"/>
                </a:solidFill>
              </a:rPr>
              <a:t>generate train and test images.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8556" y="6441982"/>
            <a:ext cx="2133600" cy="365125"/>
          </a:xfrm>
        </p:spPr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10</a:t>
            </a:fld>
            <a:endParaRPr lang="en-IN" sz="18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55637363"/>
              </p:ext>
            </p:extLst>
          </p:nvPr>
        </p:nvGraphicFramePr>
        <p:xfrm>
          <a:off x="2117544" y="3471609"/>
          <a:ext cx="5910840" cy="3105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474834" y="5578768"/>
            <a:ext cx="12241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8970" y="5578768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387806" y="5700844"/>
            <a:ext cx="1197464" cy="76039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/>
          <p:cNvGrpSpPr/>
          <p:nvPr/>
        </p:nvGrpSpPr>
        <p:grpSpPr>
          <a:xfrm>
            <a:off x="7476624" y="5807373"/>
            <a:ext cx="1197464" cy="760390"/>
            <a:chOff x="3886781" y="2344505"/>
            <a:chExt cx="1197464" cy="760390"/>
          </a:xfrm>
        </p:grpSpPr>
        <p:sp>
          <p:nvSpPr>
            <p:cNvPr id="21" name="Rounded Rectangle 20"/>
            <p:cNvSpPr/>
            <p:nvPr/>
          </p:nvSpPr>
          <p:spPr>
            <a:xfrm>
              <a:off x="3886781" y="2344505"/>
              <a:ext cx="1197464" cy="7603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3909052" y="2366776"/>
              <a:ext cx="1152922" cy="715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CLASS-B2</a:t>
              </a:r>
              <a:endParaRPr lang="en-US" sz="20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6310" y="260648"/>
            <a:ext cx="298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</a:rPr>
              <a:t>WHAT IS CNN?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3" y="1167627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A CNN(Convolutional Neural Network) is a deep learning method that can take an image as input, assign importance to distinct aspects/objects in the image and distinguish one from the other.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The goal of CNN is to reduce the images so that it would be easier to process without losing features that are valuable for accurate prediction.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60" y="3574814"/>
            <a:ext cx="6876529" cy="28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65592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568" y="6557507"/>
            <a:ext cx="2047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 source- </a:t>
            </a:r>
            <a:r>
              <a:rPr lang="en-US" sz="1100" dirty="0" smtClean="0">
                <a:solidFill>
                  <a:schemeClr val="bg1"/>
                </a:solidFill>
              </a:rPr>
              <a:t>www.upgrad.com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064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720" y="188640"/>
            <a:ext cx="5904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</a:rPr>
              <a:t>Why CNN is better than SVM?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2361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CNN has a high performance with image </a:t>
            </a:r>
            <a:r>
              <a:rPr lang="en-US" sz="2400" dirty="0" err="1" smtClean="0">
                <a:solidFill>
                  <a:schemeClr val="bg1"/>
                </a:solidFill>
              </a:rPr>
              <a:t>recognition.It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turned the manual feature extraction into automated </a:t>
            </a:r>
            <a:r>
              <a:rPr lang="en-US" sz="2400" dirty="0" smtClean="0">
                <a:solidFill>
                  <a:schemeClr val="bg1"/>
                </a:solidFill>
              </a:rPr>
              <a:t>process.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CNN can be performed well while dataset is big because CNN </a:t>
            </a:r>
            <a:r>
              <a:rPr lang="en-US" sz="2400" dirty="0" smtClean="0">
                <a:solidFill>
                  <a:schemeClr val="bg1"/>
                </a:solidFill>
              </a:rPr>
              <a:t>requires </a:t>
            </a:r>
            <a:r>
              <a:rPr lang="en-US" sz="2400" dirty="0">
                <a:solidFill>
                  <a:schemeClr val="bg1"/>
                </a:solidFill>
              </a:rPr>
              <a:t>large dataset to train the </a:t>
            </a:r>
            <a:r>
              <a:rPr lang="en-US" sz="2400" dirty="0" smtClean="0">
                <a:solidFill>
                  <a:schemeClr val="bg1"/>
                </a:solidFill>
              </a:rPr>
              <a:t>system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SVM is </a:t>
            </a:r>
            <a:r>
              <a:rPr lang="en-US" sz="2400" dirty="0">
                <a:solidFill>
                  <a:schemeClr val="bg1"/>
                </a:solidFill>
              </a:rPr>
              <a:t>able to train system by small </a:t>
            </a:r>
            <a:r>
              <a:rPr lang="en-US" sz="2400" dirty="0" smtClean="0">
                <a:solidFill>
                  <a:schemeClr val="bg1"/>
                </a:solidFill>
              </a:rPr>
              <a:t>dataset.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r="41994"/>
          <a:stretch/>
        </p:blipFill>
        <p:spPr>
          <a:xfrm>
            <a:off x="1633633" y="3367934"/>
            <a:ext cx="7075227" cy="30349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86800" y="63916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451107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 source- </a:t>
            </a:r>
            <a:r>
              <a:rPr lang="en-US" sz="1100" dirty="0" smtClean="0">
                <a:solidFill>
                  <a:schemeClr val="bg1"/>
                </a:solidFill>
              </a:rPr>
              <a:t>www.researchgate.net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1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MODEL BUILDING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363272" cy="25031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CNN is used </a:t>
            </a:r>
            <a:r>
              <a:rPr lang="en-US" sz="2800" dirty="0">
                <a:solidFill>
                  <a:schemeClr val="bg1"/>
                </a:solidFill>
              </a:rPr>
              <a:t>here to build the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The model is sequential.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hree </a:t>
            </a:r>
            <a:r>
              <a:rPr lang="en-US" sz="2800" dirty="0">
                <a:solidFill>
                  <a:schemeClr val="bg1"/>
                </a:solidFill>
              </a:rPr>
              <a:t>CNN </a:t>
            </a:r>
            <a:r>
              <a:rPr lang="en-US" sz="2800" dirty="0" smtClean="0">
                <a:solidFill>
                  <a:schemeClr val="bg1"/>
                </a:solidFill>
              </a:rPr>
              <a:t>layers were added.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Then a </a:t>
            </a:r>
            <a:r>
              <a:rPr lang="en-US" sz="2800" dirty="0">
                <a:solidFill>
                  <a:schemeClr val="bg1"/>
                </a:solidFill>
              </a:rPr>
              <a:t>Flatten </a:t>
            </a:r>
            <a:r>
              <a:rPr lang="en-US" sz="2800" dirty="0" smtClean="0">
                <a:solidFill>
                  <a:schemeClr val="bg1"/>
                </a:solidFill>
              </a:rPr>
              <a:t>layer was added.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Followed by three </a:t>
            </a:r>
            <a:r>
              <a:rPr lang="en-US" sz="2800" dirty="0">
                <a:solidFill>
                  <a:schemeClr val="bg1"/>
                </a:solidFill>
              </a:rPr>
              <a:t>fully connected dense layers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hen the </a:t>
            </a:r>
            <a:r>
              <a:rPr lang="en-US" sz="2800" dirty="0">
                <a:solidFill>
                  <a:schemeClr val="bg1"/>
                </a:solidFill>
              </a:rPr>
              <a:t>model was </a:t>
            </a:r>
            <a:r>
              <a:rPr lang="en-US" sz="2800" dirty="0" smtClean="0">
                <a:solidFill>
                  <a:schemeClr val="bg1"/>
                </a:solidFill>
              </a:rPr>
              <a:t>compiled.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13</a:t>
            </a:fld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" t="10100" r="10334" b="63651"/>
          <a:stretch/>
        </p:blipFill>
        <p:spPr>
          <a:xfrm>
            <a:off x="2915816" y="3789041"/>
            <a:ext cx="5328592" cy="2873658"/>
          </a:xfrm>
          <a:prstGeom prst="rect">
            <a:avLst/>
          </a:prstGeom>
          <a:effectLst>
            <a:glow rad="342900">
              <a:schemeClr val="bg1">
                <a:alpha val="40000"/>
              </a:schemeClr>
            </a:glow>
            <a:softEdge rad="0"/>
          </a:effectLst>
        </p:spPr>
      </p:pic>
      <p:sp>
        <p:nvSpPr>
          <p:cNvPr id="8" name="TextBox 7"/>
          <p:cNvSpPr txBox="1"/>
          <p:nvPr/>
        </p:nvSpPr>
        <p:spPr>
          <a:xfrm>
            <a:off x="346867" y="6520509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 source- </a:t>
            </a:r>
            <a:r>
              <a:rPr lang="en-US" sz="1100" dirty="0" smtClean="0">
                <a:solidFill>
                  <a:schemeClr val="bg1"/>
                </a:solidFill>
              </a:rPr>
              <a:t>www.javatpoint.com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MODEL FITTING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161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It trains the model for a fixed number of epochs(iterations on the dataset).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he model was fitted </a:t>
            </a:r>
            <a:r>
              <a:rPr lang="en-US" sz="2800" dirty="0">
                <a:solidFill>
                  <a:schemeClr val="bg1"/>
                </a:solidFill>
              </a:rPr>
              <a:t>with the training set and the test 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Here the </a:t>
            </a:r>
            <a:r>
              <a:rPr lang="en-US" sz="2800" dirty="0" smtClean="0">
                <a:solidFill>
                  <a:schemeClr val="bg1"/>
                </a:solidFill>
              </a:rPr>
              <a:t>train accuracy </a:t>
            </a:r>
            <a:r>
              <a:rPr lang="en-US" sz="2800" dirty="0">
                <a:solidFill>
                  <a:schemeClr val="bg1"/>
                </a:solidFill>
              </a:rPr>
              <a:t>is </a:t>
            </a:r>
            <a:r>
              <a:rPr lang="en-US" sz="2800" dirty="0" smtClean="0">
                <a:solidFill>
                  <a:schemeClr val="bg1"/>
                </a:solidFill>
              </a:rPr>
              <a:t>99.71% </a:t>
            </a:r>
            <a:r>
              <a:rPr lang="en-US" sz="2800" dirty="0">
                <a:solidFill>
                  <a:schemeClr val="bg1"/>
                </a:solidFill>
              </a:rPr>
              <a:t>and the validation accuracy is </a:t>
            </a:r>
            <a:r>
              <a:rPr lang="en-US" sz="2800" dirty="0" smtClean="0">
                <a:solidFill>
                  <a:schemeClr val="bg1"/>
                </a:solidFill>
              </a:rPr>
              <a:t>99.48%.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26" y="4221088"/>
            <a:ext cx="3717734" cy="2478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6" y="4221088"/>
            <a:ext cx="3797414" cy="253160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6231" y="6334452"/>
            <a:ext cx="2133600" cy="365125"/>
          </a:xfrm>
        </p:spPr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tx1"/>
                </a:solidFill>
              </a:rPr>
              <a:pPr/>
              <a:t>14</a:t>
            </a:fld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+mn-lt"/>
              </a:rPr>
              <a:t>PREDICTION</a:t>
            </a:r>
            <a:endParaRPr lang="en-IN" sz="3600" b="1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Prediction of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 smtClean="0">
                <a:solidFill>
                  <a:schemeClr val="bg1"/>
                </a:solidFill>
              </a:rPr>
              <a:t>image was made </a:t>
            </a:r>
            <a:r>
              <a:rPr lang="en-US" sz="2800" dirty="0">
                <a:solidFill>
                  <a:schemeClr val="bg1"/>
                </a:solidFill>
              </a:rPr>
              <a:t>using image path of the saved 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It predicts the </a:t>
            </a:r>
            <a:r>
              <a:rPr lang="en-US" sz="2800" dirty="0" smtClean="0">
                <a:solidFill>
                  <a:schemeClr val="bg1"/>
                </a:solidFill>
              </a:rPr>
              <a:t>gestures </a:t>
            </a:r>
            <a:r>
              <a:rPr lang="en-US" sz="2800" dirty="0">
                <a:solidFill>
                  <a:schemeClr val="bg1"/>
                </a:solidFill>
              </a:rPr>
              <a:t>out of six </a:t>
            </a:r>
            <a:r>
              <a:rPr lang="en-US" sz="2800" dirty="0" smtClean="0">
                <a:solidFill>
                  <a:schemeClr val="bg1"/>
                </a:solidFill>
              </a:rPr>
              <a:t>gestures </a:t>
            </a:r>
            <a:r>
              <a:rPr lang="en-US" sz="2800" dirty="0">
                <a:solidFill>
                  <a:schemeClr val="bg1"/>
                </a:solidFill>
              </a:rPr>
              <a:t>which are </a:t>
            </a:r>
            <a:r>
              <a:rPr lang="en-US" sz="2800" dirty="0" err="1" smtClean="0">
                <a:solidFill>
                  <a:schemeClr val="bg1"/>
                </a:solidFill>
              </a:rPr>
              <a:t>palm,fist,I,down,C,ok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15</a:t>
            </a:fld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3854325"/>
            <a:ext cx="7740352" cy="2295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  <a:latin typeface="+mn-lt"/>
              </a:rPr>
              <a:t>GESTURE </a:t>
            </a:r>
            <a:r>
              <a:rPr lang="en-US" sz="3600" b="1" u="sng" dirty="0">
                <a:solidFill>
                  <a:schemeClr val="bg1"/>
                </a:solidFill>
                <a:latin typeface="+mn-lt"/>
              </a:rPr>
              <a:t>DETECTION </a:t>
            </a:r>
            <a:endParaRPr lang="en-IN" sz="3600" b="1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 smtClean="0">
                <a:solidFill>
                  <a:schemeClr val="bg1"/>
                </a:solidFill>
              </a:rPr>
              <a:t>hand gestures are </a:t>
            </a:r>
            <a:r>
              <a:rPr lang="en-US" sz="2800" dirty="0">
                <a:solidFill>
                  <a:schemeClr val="bg1"/>
                </a:solidFill>
              </a:rPr>
              <a:t>detected 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The end result is the image displayed with the predicted </a:t>
            </a:r>
            <a:r>
              <a:rPr lang="en-US" sz="2800" dirty="0" smtClean="0">
                <a:solidFill>
                  <a:schemeClr val="bg1"/>
                </a:solidFill>
              </a:rPr>
              <a:t>gesture.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6" t="27518" r="52608" b="12443"/>
          <a:stretch/>
        </p:blipFill>
        <p:spPr>
          <a:xfrm>
            <a:off x="6228184" y="3205326"/>
            <a:ext cx="2304256" cy="2910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16</a:t>
            </a:fld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41180" r="60238" b="37400"/>
          <a:stretch/>
        </p:blipFill>
        <p:spPr>
          <a:xfrm>
            <a:off x="3265688" y="3222838"/>
            <a:ext cx="2584260" cy="2893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36141" r="79925" b="39920"/>
          <a:stretch/>
        </p:blipFill>
        <p:spPr>
          <a:xfrm>
            <a:off x="411622" y="3205326"/>
            <a:ext cx="2431147" cy="2920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6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29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APPLICATIONS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4457"/>
            <a:ext cx="8507288" cy="24165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bg1"/>
                </a:solidFill>
              </a:rPr>
              <a:t>It can help people talk with a computer. 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bg1"/>
                </a:solidFill>
              </a:rPr>
              <a:t>It can be used in medical operations as well.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bg1"/>
                </a:solidFill>
              </a:rPr>
              <a:t>Disabled people who use there gestures are often not understood by normal people.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79140"/>
            <a:ext cx="2133600" cy="365125"/>
          </a:xfrm>
        </p:spPr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17</a:t>
            </a:fld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3296908"/>
            <a:ext cx="8712968" cy="31439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389" y="6560270"/>
            <a:ext cx="2440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 source- </a:t>
            </a:r>
            <a:r>
              <a:rPr lang="en-US" sz="1100" dirty="0" smtClean="0">
                <a:solidFill>
                  <a:schemeClr val="bg1"/>
                </a:solidFill>
              </a:rPr>
              <a:t>www.ResearchGate.com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PROPOSAL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For future work, a more robust </a:t>
            </a:r>
            <a:r>
              <a:rPr lang="en-US" dirty="0" smtClean="0">
                <a:solidFill>
                  <a:schemeClr val="bg1"/>
                </a:solidFill>
              </a:rPr>
              <a:t>gesture </a:t>
            </a:r>
            <a:r>
              <a:rPr lang="en-US" dirty="0">
                <a:solidFill>
                  <a:schemeClr val="bg1"/>
                </a:solidFill>
              </a:rPr>
              <a:t>detection algorithm coupled with some good features can be researched to improve the results.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This system can be used in </a:t>
            </a:r>
            <a:r>
              <a:rPr lang="en-US" dirty="0" smtClean="0">
                <a:solidFill>
                  <a:schemeClr val="bg1"/>
                </a:solidFill>
              </a:rPr>
              <a:t>communication systems </a:t>
            </a:r>
            <a:r>
              <a:rPr lang="en-US" dirty="0">
                <a:solidFill>
                  <a:schemeClr val="bg1"/>
                </a:solidFill>
              </a:rPr>
              <a:t>which can </a:t>
            </a:r>
            <a:r>
              <a:rPr lang="en-US" dirty="0" smtClean="0">
                <a:solidFill>
                  <a:schemeClr val="bg1"/>
                </a:solidFill>
              </a:rPr>
              <a:t>help </a:t>
            </a:r>
            <a:r>
              <a:rPr lang="en-US" dirty="0">
                <a:solidFill>
                  <a:schemeClr val="bg1"/>
                </a:solidFill>
              </a:rPr>
              <a:t>a person ,in any form of expression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presents himself.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This system can also be used in medical </a:t>
            </a:r>
            <a:r>
              <a:rPr lang="en-US" dirty="0" smtClean="0">
                <a:solidFill>
                  <a:schemeClr val="bg1"/>
                </a:solidFill>
              </a:rPr>
              <a:t>field and a mode of interaction with the Computer.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18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6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872" y="332656"/>
            <a:ext cx="2687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</a:rPr>
              <a:t>Future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u="sng" dirty="0" smtClean="0">
                <a:solidFill>
                  <a:schemeClr val="bg1"/>
                </a:solidFill>
              </a:rPr>
              <a:t>Scope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S</a:t>
            </a:r>
            <a:r>
              <a:rPr lang="en-IN" sz="2800" dirty="0" smtClean="0">
                <a:solidFill>
                  <a:schemeClr val="bg1"/>
                </a:solidFill>
              </a:rPr>
              <a:t>ome </a:t>
            </a:r>
            <a:r>
              <a:rPr lang="en-IN" sz="2800" dirty="0">
                <a:solidFill>
                  <a:schemeClr val="bg1"/>
                </a:solidFill>
              </a:rPr>
              <a:t>features in our </a:t>
            </a:r>
            <a:r>
              <a:rPr lang="en-IN" sz="2800" dirty="0" smtClean="0">
                <a:solidFill>
                  <a:schemeClr val="bg1"/>
                </a:solidFill>
              </a:rPr>
              <a:t>system can be added. </a:t>
            </a:r>
            <a:r>
              <a:rPr lang="en-IN" sz="2800" dirty="0">
                <a:solidFill>
                  <a:schemeClr val="bg1"/>
                </a:solidFill>
              </a:rPr>
              <a:t>A</a:t>
            </a:r>
            <a:r>
              <a:rPr lang="en-IN" sz="2800" dirty="0" smtClean="0">
                <a:solidFill>
                  <a:schemeClr val="bg1"/>
                </a:solidFill>
              </a:rPr>
              <a:t>nyone </a:t>
            </a:r>
            <a:r>
              <a:rPr lang="en-IN" sz="2800" dirty="0">
                <a:solidFill>
                  <a:schemeClr val="bg1"/>
                </a:solidFill>
              </a:rPr>
              <a:t>can control many things in </a:t>
            </a:r>
            <a:r>
              <a:rPr lang="en-IN" sz="2800" dirty="0" smtClean="0">
                <a:solidFill>
                  <a:schemeClr val="bg1"/>
                </a:solidFill>
              </a:rPr>
              <a:t>their </a:t>
            </a:r>
            <a:r>
              <a:rPr lang="en-IN" sz="2800" dirty="0">
                <a:solidFill>
                  <a:schemeClr val="bg1"/>
                </a:solidFill>
              </a:rPr>
              <a:t>PC using this. The idea is to recognise it and apply it as input to the computer</a:t>
            </a:r>
            <a:r>
              <a:rPr lang="en-IN" sz="2800">
                <a:solidFill>
                  <a:schemeClr val="bg1"/>
                </a:solidFill>
              </a:rPr>
              <a:t>. </a:t>
            </a:r>
            <a:endParaRPr lang="en-IN" sz="280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bg1"/>
                </a:solidFill>
              </a:rPr>
              <a:t>Another </a:t>
            </a:r>
            <a:r>
              <a:rPr lang="en-IN" sz="2800" dirty="0">
                <a:solidFill>
                  <a:schemeClr val="bg1"/>
                </a:solidFill>
              </a:rPr>
              <a:t>improvement would be to enhance the recognition capacity for various lightning conditions, which is encountered as a challenge in this project can be worked upon in future.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1214445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INDEX</a:t>
            </a:r>
            <a:endParaRPr lang="en-IN" sz="5400" b="1" u="sng" dirty="0">
              <a:solidFill>
                <a:schemeClr val="bg1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924" y="1988840"/>
            <a:ext cx="4152108" cy="388843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History</a:t>
            </a:r>
            <a:endParaRPr lang="en-US" sz="26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System Design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Algorithm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Types of </a:t>
            </a: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gestures</a:t>
            </a:r>
            <a:endParaRPr lang="en-US" sz="26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Image </a:t>
            </a: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Dataset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Importing </a:t>
            </a: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libraries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Image Data Generating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CNN?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l">
              <a:buFont typeface="Wingdings" pitchFamily="2" charset="2"/>
              <a:buChar char="q"/>
            </a:pP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4770" y="1959821"/>
            <a:ext cx="3714491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Why CNN is better than SVM?</a:t>
            </a:r>
            <a:endParaRPr lang="en-US" sz="2600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Model Building</a:t>
            </a:r>
            <a:endParaRPr lang="en-US" sz="26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Model Fitting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Prediction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Gesture Detection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Applications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Proposal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Future Scope</a:t>
            </a:r>
            <a:endParaRPr lang="en-US" sz="26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References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2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939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REFERENCES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Oudah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Munir</a:t>
            </a:r>
            <a:r>
              <a:rPr lang="en-US" sz="1700" dirty="0">
                <a:solidFill>
                  <a:schemeClr val="bg1"/>
                </a:solidFill>
              </a:rPr>
              <a:t>, Ali Al-</a:t>
            </a:r>
            <a:r>
              <a:rPr lang="en-US" sz="1700" dirty="0" err="1">
                <a:solidFill>
                  <a:schemeClr val="bg1"/>
                </a:solidFill>
              </a:rPr>
              <a:t>Naji</a:t>
            </a:r>
            <a:r>
              <a:rPr lang="en-US" sz="1700" dirty="0">
                <a:solidFill>
                  <a:schemeClr val="bg1"/>
                </a:solidFill>
              </a:rPr>
              <a:t>, and </a:t>
            </a:r>
            <a:r>
              <a:rPr lang="en-US" sz="1700" dirty="0" err="1">
                <a:solidFill>
                  <a:schemeClr val="bg1"/>
                </a:solidFill>
              </a:rPr>
              <a:t>Javaan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Chahl</a:t>
            </a:r>
            <a:r>
              <a:rPr lang="en-US" sz="1700" dirty="0">
                <a:solidFill>
                  <a:schemeClr val="bg1"/>
                </a:solidFill>
              </a:rPr>
              <a:t>. "Hand gesture recognition based on computer vision: a review of techniques." journal of Imaging 6.8 (2020): 73.</a:t>
            </a:r>
            <a:endParaRPr lang="en-IN" sz="1700" dirty="0">
              <a:solidFill>
                <a:schemeClr val="bg1"/>
              </a:solidFill>
            </a:endParaRPr>
          </a:p>
          <a:p>
            <a:r>
              <a:rPr lang="en-US" sz="1700" dirty="0" err="1" smtClean="0">
                <a:solidFill>
                  <a:schemeClr val="bg1"/>
                </a:solidFill>
              </a:rPr>
              <a:t>Yasen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Mais</a:t>
            </a:r>
            <a:r>
              <a:rPr lang="en-US" sz="1700" dirty="0">
                <a:solidFill>
                  <a:schemeClr val="bg1"/>
                </a:solidFill>
              </a:rPr>
              <a:t>, and </a:t>
            </a:r>
            <a:r>
              <a:rPr lang="en-US" sz="1700" dirty="0" err="1">
                <a:solidFill>
                  <a:schemeClr val="bg1"/>
                </a:solidFill>
              </a:rPr>
              <a:t>Shaidah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Jusoh</a:t>
            </a:r>
            <a:r>
              <a:rPr lang="en-US" sz="1700" dirty="0">
                <a:solidFill>
                  <a:schemeClr val="bg1"/>
                </a:solidFill>
              </a:rPr>
              <a:t>. "A systematic review on hand gesture recognition techniques, challenges and applications." </a:t>
            </a:r>
            <a:r>
              <a:rPr lang="en-US" sz="1700" dirty="0" err="1">
                <a:solidFill>
                  <a:schemeClr val="bg1"/>
                </a:solidFill>
              </a:rPr>
              <a:t>PeerJ</a:t>
            </a:r>
            <a:r>
              <a:rPr lang="en-US" sz="1700" dirty="0">
                <a:solidFill>
                  <a:schemeClr val="bg1"/>
                </a:solidFill>
              </a:rPr>
              <a:t> Computer Science 5 (2019): e218.</a:t>
            </a:r>
            <a:endParaRPr lang="en-IN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Narayana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Pradyumna</a:t>
            </a:r>
            <a:r>
              <a:rPr lang="en-US" sz="1700" dirty="0">
                <a:solidFill>
                  <a:schemeClr val="bg1"/>
                </a:solidFill>
              </a:rPr>
              <a:t>, Ross Beveridge, and Bruce A. Draper. "Gesture recognition: Focus on the hands." Proceedings of the IEEE conference on computer vision and pattern recognition. 2018.</a:t>
            </a:r>
            <a:endParaRPr lang="en-IN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Miao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Qiguang</a:t>
            </a:r>
            <a:r>
              <a:rPr lang="en-US" sz="1700" dirty="0">
                <a:solidFill>
                  <a:schemeClr val="bg1"/>
                </a:solidFill>
              </a:rPr>
              <a:t>, et al. "Multimodal gesture recognition based on the resc3d network." Proceedings of the IEEE International Conference on Computer Vision Workshops. 2017.</a:t>
            </a:r>
            <a:endParaRPr lang="en-IN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Li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Gongfa</a:t>
            </a:r>
            <a:r>
              <a:rPr lang="en-US" sz="1700" dirty="0">
                <a:solidFill>
                  <a:schemeClr val="bg1"/>
                </a:solidFill>
              </a:rPr>
              <a:t>, et al. "Dynamic gesture recognition in the internet of things." IEEE Access 7 (2018): 23713-23724.</a:t>
            </a:r>
            <a:endParaRPr lang="en-IN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Li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Gongfa</a:t>
            </a:r>
            <a:r>
              <a:rPr lang="en-US" sz="1700" dirty="0">
                <a:solidFill>
                  <a:schemeClr val="bg1"/>
                </a:solidFill>
              </a:rPr>
              <a:t>, et al. "Hand gesture recognition based on convolution neural network." Cluster Computing 22.2 (2019): 2719-2729.</a:t>
            </a:r>
            <a:endParaRPr lang="en-IN" sz="1700" dirty="0">
              <a:solidFill>
                <a:schemeClr val="bg1"/>
              </a:solidFill>
            </a:endParaRPr>
          </a:p>
          <a:p>
            <a:r>
              <a:rPr lang="en-US" sz="1700" dirty="0" err="1" smtClean="0">
                <a:solidFill>
                  <a:schemeClr val="bg1"/>
                </a:solidFill>
              </a:rPr>
              <a:t>Maghoumi</a:t>
            </a:r>
            <a:r>
              <a:rPr lang="en-US" sz="1700" dirty="0">
                <a:solidFill>
                  <a:schemeClr val="bg1"/>
                </a:solidFill>
              </a:rPr>
              <a:t>, Mehran, and Joseph J. </a:t>
            </a:r>
            <a:r>
              <a:rPr lang="en-US" sz="1700" dirty="0" err="1">
                <a:solidFill>
                  <a:schemeClr val="bg1"/>
                </a:solidFill>
              </a:rPr>
              <a:t>LaViola</a:t>
            </a:r>
            <a:r>
              <a:rPr lang="en-US" sz="1700" dirty="0">
                <a:solidFill>
                  <a:schemeClr val="bg1"/>
                </a:solidFill>
              </a:rPr>
              <a:t>. "</a:t>
            </a:r>
            <a:r>
              <a:rPr lang="en-US" sz="1700" dirty="0" err="1">
                <a:solidFill>
                  <a:schemeClr val="bg1"/>
                </a:solidFill>
              </a:rPr>
              <a:t>DeepGRU</a:t>
            </a:r>
            <a:r>
              <a:rPr lang="en-US" sz="1700" dirty="0">
                <a:solidFill>
                  <a:schemeClr val="bg1"/>
                </a:solidFill>
              </a:rPr>
              <a:t>: Deep gesture recognition utility." International symposium on visual computing. Springer, Cham, 2019.</a:t>
            </a:r>
            <a:endParaRPr lang="en-IN" sz="1700" dirty="0">
              <a:solidFill>
                <a:schemeClr val="bg1"/>
              </a:solidFill>
            </a:endParaRPr>
          </a:p>
          <a:p>
            <a:r>
              <a:rPr lang="en-US" sz="1700" dirty="0" err="1" smtClean="0">
                <a:solidFill>
                  <a:schemeClr val="bg1"/>
                </a:solidFill>
              </a:rPr>
              <a:t>Konar</a:t>
            </a:r>
            <a:r>
              <a:rPr lang="en-US" sz="1700" dirty="0">
                <a:solidFill>
                  <a:schemeClr val="bg1"/>
                </a:solidFill>
              </a:rPr>
              <a:t>, Amit, and </a:t>
            </a:r>
            <a:r>
              <a:rPr lang="en-US" sz="1700" dirty="0" err="1">
                <a:solidFill>
                  <a:schemeClr val="bg1"/>
                </a:solidFill>
              </a:rPr>
              <a:t>Sriparna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Saha</a:t>
            </a:r>
            <a:r>
              <a:rPr lang="en-US" sz="1700" dirty="0">
                <a:solidFill>
                  <a:schemeClr val="bg1"/>
                </a:solidFill>
              </a:rPr>
              <a:t>. "Gesture recognition." Principles, Techniques and Applications., Cham: Springer International Publishing (2018).</a:t>
            </a:r>
            <a:endParaRPr lang="en-IN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Sun</a:t>
            </a:r>
            <a:r>
              <a:rPr lang="en-US" sz="1700" dirty="0">
                <a:solidFill>
                  <a:schemeClr val="bg1"/>
                </a:solidFill>
              </a:rPr>
              <a:t>, Jing-</a:t>
            </a:r>
            <a:r>
              <a:rPr lang="en-US" sz="1700" dirty="0" err="1">
                <a:solidFill>
                  <a:schemeClr val="bg1"/>
                </a:solidFill>
              </a:rPr>
              <a:t>Hao</a:t>
            </a:r>
            <a:r>
              <a:rPr lang="en-US" sz="1700" dirty="0">
                <a:solidFill>
                  <a:schemeClr val="bg1"/>
                </a:solidFill>
              </a:rPr>
              <a:t>, et al. "Research on the hand gesture recognition based on deep learning." 2018 12th International symposium on antennas, propagation and EM theory (ISAPE). IEEE, </a:t>
            </a:r>
            <a:r>
              <a:rPr lang="en-US" sz="1700" dirty="0" smtClean="0">
                <a:solidFill>
                  <a:schemeClr val="bg1"/>
                </a:solidFill>
              </a:rPr>
              <a:t>2018.</a:t>
            </a:r>
            <a:endParaRPr lang="en-IN" sz="1700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20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3648" y="1916832"/>
            <a:ext cx="64299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THANK </a:t>
            </a:r>
          </a:p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YOU</a:t>
            </a:r>
            <a:endParaRPr lang="en-IN" sz="96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21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8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INTRODUCTION 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07" y="733873"/>
            <a:ext cx="8568952" cy="26683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bg1"/>
                </a:solidFill>
              </a:rPr>
              <a:t>Hand gesture’s are </a:t>
            </a:r>
            <a:r>
              <a:rPr lang="en-US" sz="3400" dirty="0">
                <a:solidFill>
                  <a:schemeClr val="bg1"/>
                </a:solidFill>
              </a:rPr>
              <a:t>the </a:t>
            </a:r>
            <a:r>
              <a:rPr lang="en-US" sz="3400" dirty="0" smtClean="0">
                <a:solidFill>
                  <a:schemeClr val="bg1"/>
                </a:solidFill>
              </a:rPr>
              <a:t>changes in someone’s palm and fingers:- </a:t>
            </a:r>
            <a:endParaRPr lang="en-US" sz="3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400" dirty="0" smtClean="0">
                <a:solidFill>
                  <a:schemeClr val="bg1"/>
                </a:solidFill>
              </a:rPr>
              <a:t>                    </a:t>
            </a:r>
            <a:r>
              <a:rPr lang="en-US" sz="3400" dirty="0" err="1">
                <a:solidFill>
                  <a:schemeClr val="bg1"/>
                </a:solidFill>
              </a:rPr>
              <a:t>i</a:t>
            </a:r>
            <a:r>
              <a:rPr lang="en-US" sz="3400" dirty="0">
                <a:solidFill>
                  <a:schemeClr val="bg1"/>
                </a:solidFill>
              </a:rPr>
              <a:t>. I</a:t>
            </a:r>
            <a:r>
              <a:rPr lang="en-US" sz="3400" dirty="0" smtClean="0">
                <a:solidFill>
                  <a:schemeClr val="bg1"/>
                </a:solidFill>
              </a:rPr>
              <a:t>mportant part of nonverbal communication,</a:t>
            </a:r>
            <a:endParaRPr lang="en-US" sz="3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400" dirty="0" smtClean="0">
                <a:solidFill>
                  <a:schemeClr val="bg1"/>
                </a:solidFill>
              </a:rPr>
              <a:t>	          </a:t>
            </a:r>
            <a:r>
              <a:rPr lang="en-US" sz="3400" dirty="0" err="1" smtClean="0">
                <a:solidFill>
                  <a:schemeClr val="bg1"/>
                </a:solidFill>
              </a:rPr>
              <a:t>ii.Medical</a:t>
            </a:r>
            <a:r>
              <a:rPr lang="en-US" sz="3400" dirty="0" smtClean="0">
                <a:solidFill>
                  <a:schemeClr val="bg1"/>
                </a:solidFill>
              </a:rPr>
              <a:t> help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	 </a:t>
            </a:r>
            <a:r>
              <a:rPr lang="en-US" sz="3400" dirty="0" smtClean="0">
                <a:solidFill>
                  <a:schemeClr val="bg1"/>
                </a:solidFill>
              </a:rPr>
              <a:t>         iii. Input to PC        </a:t>
            </a:r>
          </a:p>
          <a:p>
            <a:pPr marL="0" indent="0">
              <a:buNone/>
            </a:pPr>
            <a:endParaRPr lang="en-US" sz="3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4259" y="6436747"/>
            <a:ext cx="2133600" cy="365125"/>
          </a:xfrm>
        </p:spPr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3</a:t>
            </a:fld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5" y="3364354"/>
            <a:ext cx="8783474" cy="3083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85" y="6509047"/>
            <a:ext cx="2440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Image source- www.ResearchGate.com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0" y="4929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261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HISTORY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335"/>
            <a:ext cx="8435280" cy="33409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history of hand gesture recognition started with the invention of glove-based control interfaces.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estures inspired by sign language can be used to offer simple commands for a computer interface.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Over the past 25 years, this evolution has resulted in many successful products that offer total wireless connection.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1809" y="6487753"/>
            <a:ext cx="2133600" cy="365125"/>
          </a:xfrm>
        </p:spPr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4</a:t>
            </a:fld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77072"/>
            <a:ext cx="6264696" cy="2374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513" y="6628311"/>
            <a:ext cx="2359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 source- </a:t>
            </a:r>
            <a:r>
              <a:rPr lang="en-US" sz="1100" dirty="0" smtClean="0">
                <a:solidFill>
                  <a:schemeClr val="bg1"/>
                </a:solidFill>
              </a:rPr>
              <a:t>www.link.Springer.com</a:t>
            </a:r>
            <a:endParaRPr lang="en-IN" sz="1100" dirty="0">
              <a:solidFill>
                <a:schemeClr val="bg1"/>
              </a:solidFill>
            </a:endParaRPr>
          </a:p>
          <a:p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SYSTEM DESIGN 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3754760" cy="60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FLOW </a:t>
            </a:r>
            <a:r>
              <a:rPr lang="en-US" sz="2400" u="sng" dirty="0">
                <a:solidFill>
                  <a:schemeClr val="bg1"/>
                </a:solidFill>
                <a:latin typeface="Arial Black" panose="020B0A04020102020204" pitchFamily="34" charset="0"/>
              </a:rPr>
              <a:t>DIAGRAM</a:t>
            </a:r>
            <a:endParaRPr lang="en-IN" sz="24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087543288"/>
              </p:ext>
            </p:extLst>
          </p:nvPr>
        </p:nvGraphicFramePr>
        <p:xfrm>
          <a:off x="457200" y="1196752"/>
          <a:ext cx="8706482" cy="269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870295936"/>
              </p:ext>
            </p:extLst>
          </p:nvPr>
        </p:nvGraphicFramePr>
        <p:xfrm>
          <a:off x="471055" y="3674208"/>
          <a:ext cx="8421960" cy="261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523028288"/>
              </p:ext>
            </p:extLst>
          </p:nvPr>
        </p:nvGraphicFramePr>
        <p:xfrm>
          <a:off x="6228184" y="2515662"/>
          <a:ext cx="1650890" cy="231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5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</a:rPr>
              <a:t>PROCEDURE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Download the image </a:t>
            </a:r>
            <a:r>
              <a:rPr lang="en-US" sz="2600" dirty="0" smtClean="0">
                <a:solidFill>
                  <a:schemeClr val="bg1"/>
                </a:solidFill>
              </a:rPr>
              <a:t>dataset.</a:t>
            </a: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Access the dataset in Google </a:t>
            </a:r>
            <a:r>
              <a:rPr lang="en-US" sz="2600" dirty="0" err="1" smtClean="0">
                <a:solidFill>
                  <a:schemeClr val="bg1"/>
                </a:solidFill>
              </a:rPr>
              <a:t>Colab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Generate the train and test images using  </a:t>
            </a:r>
            <a:r>
              <a:rPr lang="en-US" sz="2600" dirty="0" smtClean="0">
                <a:solidFill>
                  <a:schemeClr val="bg1"/>
                </a:solidFill>
              </a:rPr>
              <a:t>.     </a:t>
            </a:r>
            <a:r>
              <a:rPr lang="en-US" sz="2600" dirty="0" err="1" smtClean="0">
                <a:solidFill>
                  <a:schemeClr val="bg1"/>
                </a:solidFill>
              </a:rPr>
              <a:t>ImageDataGenerator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Created the model with </a:t>
            </a:r>
            <a:r>
              <a:rPr lang="en-US" sz="2600" dirty="0" err="1">
                <a:solidFill>
                  <a:schemeClr val="bg1"/>
                </a:solidFill>
              </a:rPr>
              <a:t>input,hidden</a:t>
            </a:r>
            <a:r>
              <a:rPr lang="en-US" sz="2600" dirty="0">
                <a:solidFill>
                  <a:schemeClr val="bg1"/>
                </a:solidFill>
              </a:rPr>
              <a:t> and output </a:t>
            </a:r>
            <a:r>
              <a:rPr lang="en-US" sz="2600" dirty="0" smtClean="0">
                <a:solidFill>
                  <a:schemeClr val="bg1"/>
                </a:solidFill>
              </a:rPr>
              <a:t>layers.</a:t>
            </a: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The model is then fitted with train and test set of </a:t>
            </a:r>
            <a:r>
              <a:rPr lang="en-US" sz="2600" dirty="0" smtClean="0">
                <a:solidFill>
                  <a:schemeClr val="bg1"/>
                </a:solidFill>
              </a:rPr>
              <a:t>images.</a:t>
            </a: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Then </a:t>
            </a:r>
            <a:r>
              <a:rPr lang="en-US" sz="2600" dirty="0" smtClean="0">
                <a:solidFill>
                  <a:schemeClr val="bg1"/>
                </a:solidFill>
              </a:rPr>
              <a:t>predict </a:t>
            </a:r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dirty="0" smtClean="0">
                <a:solidFill>
                  <a:schemeClr val="bg1"/>
                </a:solidFill>
              </a:rPr>
              <a:t>gesture </a:t>
            </a:r>
            <a:r>
              <a:rPr lang="en-US" sz="2600" dirty="0">
                <a:solidFill>
                  <a:schemeClr val="bg1"/>
                </a:solidFill>
              </a:rPr>
              <a:t>of an image using the </a:t>
            </a:r>
            <a:r>
              <a:rPr lang="en-US" sz="2600" dirty="0" smtClean="0">
                <a:solidFill>
                  <a:schemeClr val="bg1"/>
                </a:solidFill>
              </a:rPr>
              <a:t>model.</a:t>
            </a: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Then </a:t>
            </a:r>
            <a:r>
              <a:rPr lang="en-US" sz="2600" dirty="0">
                <a:solidFill>
                  <a:schemeClr val="bg1"/>
                </a:solidFill>
              </a:rPr>
              <a:t>the output image is displayed with the predicted </a:t>
            </a:r>
            <a:r>
              <a:rPr lang="en-US" sz="2600" dirty="0" smtClean="0">
                <a:solidFill>
                  <a:schemeClr val="bg1"/>
                </a:solidFill>
              </a:rPr>
              <a:t>gesture </a:t>
            </a:r>
            <a:r>
              <a:rPr lang="en-US" sz="2600" dirty="0">
                <a:solidFill>
                  <a:schemeClr val="bg1"/>
                </a:solidFill>
              </a:rPr>
              <a:t>on the </a:t>
            </a:r>
            <a:r>
              <a:rPr lang="en-US" sz="2600" dirty="0" smtClean="0">
                <a:solidFill>
                  <a:schemeClr val="bg1"/>
                </a:solidFill>
              </a:rPr>
              <a:t>image.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6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TYPES OF </a:t>
            </a:r>
            <a:r>
              <a:rPr lang="en-US" sz="3600" b="1" u="sng" dirty="0" smtClean="0">
                <a:solidFill>
                  <a:schemeClr val="bg1"/>
                </a:solidFill>
              </a:rPr>
              <a:t>GESTURES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The following six gestures have been used: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Palm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Fist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Ok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 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Down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81" y="2348880"/>
            <a:ext cx="5891763" cy="34866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7</a:t>
            </a:fld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10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IMAGE DATASET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42" y="938418"/>
            <a:ext cx="8229600" cy="4268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The image dataset was downloaded ‘Hand Gesture </a:t>
            </a:r>
            <a:r>
              <a:rPr lang="en-US" sz="2800" dirty="0" err="1" smtClean="0">
                <a:solidFill>
                  <a:schemeClr val="bg1"/>
                </a:solidFill>
              </a:rPr>
              <a:t>Recognisation</a:t>
            </a:r>
            <a:r>
              <a:rPr lang="en-US" sz="2800" dirty="0" smtClean="0">
                <a:solidFill>
                  <a:schemeClr val="bg1"/>
                </a:solidFill>
              </a:rPr>
              <a:t> Dataset’ . The dataset was uploaded </a:t>
            </a:r>
            <a:r>
              <a:rPr lang="en-US" sz="2800" dirty="0">
                <a:solidFill>
                  <a:schemeClr val="bg1"/>
                </a:solidFill>
              </a:rPr>
              <a:t>in google drive.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Mount </a:t>
            </a:r>
            <a:r>
              <a:rPr lang="en-US" sz="2800" dirty="0">
                <a:solidFill>
                  <a:schemeClr val="bg1"/>
                </a:solidFill>
              </a:rPr>
              <a:t>the drive in google </a:t>
            </a:r>
            <a:r>
              <a:rPr lang="en-US" sz="2800" dirty="0" err="1">
                <a:solidFill>
                  <a:schemeClr val="bg1"/>
                </a:solidFill>
              </a:rPr>
              <a:t>colab</a:t>
            </a:r>
            <a:r>
              <a:rPr lang="en-US" sz="2800" dirty="0">
                <a:solidFill>
                  <a:schemeClr val="bg1"/>
                </a:solidFill>
              </a:rPr>
              <a:t> to access the dataset.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256" y="6461504"/>
            <a:ext cx="2133600" cy="365125"/>
          </a:xfrm>
        </p:spPr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8</a:t>
            </a:fld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5"/>
            <a:ext cx="6048672" cy="3613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681" y="6494715"/>
            <a:ext cx="2018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 source- </a:t>
            </a:r>
            <a:r>
              <a:rPr lang="en-US" sz="1100" dirty="0" smtClean="0">
                <a:solidFill>
                  <a:schemeClr val="bg1"/>
                </a:solidFill>
              </a:rPr>
              <a:t>www.Kaggle.com</a:t>
            </a:r>
            <a:endParaRPr lang="en-IN" sz="1100" dirty="0">
              <a:solidFill>
                <a:schemeClr val="bg1"/>
              </a:solidFill>
            </a:endParaRPr>
          </a:p>
          <a:p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IMPORTING LIBRARIES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79" y="141763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A program must import a library module before using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</a:rPr>
              <a:t>Different </a:t>
            </a:r>
            <a:r>
              <a:rPr lang="en-US" sz="2800" dirty="0">
                <a:solidFill>
                  <a:schemeClr val="bg1"/>
                </a:solidFill>
              </a:rPr>
              <a:t>libraries like </a:t>
            </a:r>
            <a:r>
              <a:rPr lang="en-US" sz="2800" dirty="0" err="1">
                <a:solidFill>
                  <a:schemeClr val="bg1"/>
                </a:solidFill>
              </a:rPr>
              <a:t>opencv</a:t>
            </a:r>
            <a:r>
              <a:rPr lang="en-US" sz="2800" dirty="0">
                <a:solidFill>
                  <a:schemeClr val="bg1"/>
                </a:solidFill>
              </a:rPr>
              <a:t> , </a:t>
            </a:r>
            <a:r>
              <a:rPr lang="en-US" sz="2800" dirty="0" err="1">
                <a:solidFill>
                  <a:schemeClr val="bg1"/>
                </a:solidFill>
              </a:rPr>
              <a:t>numpy</a:t>
            </a:r>
            <a:r>
              <a:rPr lang="en-US" sz="2800" dirty="0">
                <a:solidFill>
                  <a:schemeClr val="bg1"/>
                </a:solidFill>
              </a:rPr>
              <a:t> , </a:t>
            </a:r>
            <a:r>
              <a:rPr lang="en-US" sz="2800" dirty="0" err="1" smtClean="0">
                <a:solidFill>
                  <a:schemeClr val="bg1"/>
                </a:solidFill>
              </a:rPr>
              <a:t>tensorflow,Keras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 many more as </a:t>
            </a:r>
            <a:r>
              <a:rPr lang="en-US" sz="2800" dirty="0" smtClean="0">
                <a:solidFill>
                  <a:schemeClr val="bg1"/>
                </a:solidFill>
              </a:rPr>
              <a:t>needed was used </a:t>
            </a:r>
            <a:r>
              <a:rPr lang="en-US" sz="2800" dirty="0">
                <a:solidFill>
                  <a:schemeClr val="bg1"/>
                </a:solidFill>
              </a:rPr>
              <a:t>in the program.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04248" y="6414788"/>
            <a:ext cx="2133600" cy="365125"/>
          </a:xfrm>
        </p:spPr>
        <p:txBody>
          <a:bodyPr/>
          <a:lstStyle/>
          <a:p>
            <a:fld id="{02E28FCD-6409-43CD-A59E-5581AB251E79}" type="slidenum">
              <a:rPr lang="en-IN" sz="1800" smtClean="0">
                <a:solidFill>
                  <a:schemeClr val="bg1"/>
                </a:solidFill>
              </a:rPr>
              <a:pPr/>
              <a:t>9</a:t>
            </a:fld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4" t="16694" r="17366" b="18199"/>
          <a:stretch/>
        </p:blipFill>
        <p:spPr>
          <a:xfrm>
            <a:off x="2771800" y="3861048"/>
            <a:ext cx="5688632" cy="2736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538544"/>
            <a:ext cx="2117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 source- </a:t>
            </a:r>
            <a:r>
              <a:rPr lang="en-US" sz="1100" dirty="0" smtClean="0">
                <a:solidFill>
                  <a:schemeClr val="bg1"/>
                </a:solidFill>
              </a:rPr>
              <a:t>www.medium.com</a:t>
            </a:r>
            <a:endParaRPr lang="en-IN" sz="1100" dirty="0">
              <a:solidFill>
                <a:schemeClr val="bg1"/>
              </a:solidFill>
            </a:endParaRPr>
          </a:p>
          <a:p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1104</Words>
  <Application>Microsoft Office PowerPoint</Application>
  <PresentationFormat>On-screen Show (4:3)</PresentationFormat>
  <Paragraphs>161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Adobe Fan Heiti Std B</vt:lpstr>
      <vt:lpstr>Adobe Naskh Medium</vt:lpstr>
      <vt:lpstr>Arial</vt:lpstr>
      <vt:lpstr>Arial Black</vt:lpstr>
      <vt:lpstr>Calibri</vt:lpstr>
      <vt:lpstr>Lucida Calligraphy</vt:lpstr>
      <vt:lpstr>Wingdings</vt:lpstr>
      <vt:lpstr>Office Theme</vt:lpstr>
      <vt:lpstr>PowerPoint Presentation</vt:lpstr>
      <vt:lpstr>INDEX</vt:lpstr>
      <vt:lpstr>INTRODUCTION </vt:lpstr>
      <vt:lpstr>HISTORY</vt:lpstr>
      <vt:lpstr>SYSTEM DESIGN </vt:lpstr>
      <vt:lpstr>PROCEDURE</vt:lpstr>
      <vt:lpstr>TYPES OF GESTURES</vt:lpstr>
      <vt:lpstr>IMAGE DATASET</vt:lpstr>
      <vt:lpstr>IMPORTING LIBRARIES</vt:lpstr>
      <vt:lpstr>IMAGE DATA GENERATING</vt:lpstr>
      <vt:lpstr>PowerPoint Presentation</vt:lpstr>
      <vt:lpstr>PowerPoint Presentation</vt:lpstr>
      <vt:lpstr>MODEL BUILDING</vt:lpstr>
      <vt:lpstr>MODEL FITTING</vt:lpstr>
      <vt:lpstr>PREDICTION</vt:lpstr>
      <vt:lpstr>GESTURE DETECTION </vt:lpstr>
      <vt:lpstr>APPLICATIONS</vt:lpstr>
      <vt:lpstr>PROPOSAL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DETECTION</dc:title>
  <dc:creator>my pc</dc:creator>
  <cp:lastModifiedBy>Indranil Kundu</cp:lastModifiedBy>
  <cp:revision>177</cp:revision>
  <dcterms:created xsi:type="dcterms:W3CDTF">2019-03-20T18:38:06Z</dcterms:created>
  <dcterms:modified xsi:type="dcterms:W3CDTF">2022-07-22T18:59:47Z</dcterms:modified>
</cp:coreProperties>
</file>