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1FA43-C9F9-4A88-8ADF-73D74A7B0E3F}" v="4036" dt="2019-05-14T03:55:24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 Zeng" userId="5a2a4948-c3d7-42cb-864e-cf437141f59c" providerId="ADAL" clId="{63B1FA43-C9F9-4A88-8ADF-73D74A7B0E3F}"/>
    <pc:docChg chg="undo redo custSel mod addSld delSld modSld modMainMaster">
      <pc:chgData name="Ke  Zeng" userId="5a2a4948-c3d7-42cb-864e-cf437141f59c" providerId="ADAL" clId="{63B1FA43-C9F9-4A88-8ADF-73D74A7B0E3F}" dt="2019-05-14T03:55:24.128" v="4020" actId="20577"/>
      <pc:docMkLst>
        <pc:docMk/>
      </pc:docMkLst>
      <pc:sldChg chg="modSp setBg">
        <pc:chgData name="Ke  Zeng" userId="5a2a4948-c3d7-42cb-864e-cf437141f59c" providerId="ADAL" clId="{63B1FA43-C9F9-4A88-8ADF-73D74A7B0E3F}" dt="2019-05-14T03:45:53.346" v="3895" actId="20577"/>
        <pc:sldMkLst>
          <pc:docMk/>
          <pc:sldMk cId="480269889" sldId="256"/>
        </pc:sldMkLst>
        <pc:spChg chg="mod">
          <ac:chgData name="Ke  Zeng" userId="5a2a4948-c3d7-42cb-864e-cf437141f59c" providerId="ADAL" clId="{63B1FA43-C9F9-4A88-8ADF-73D74A7B0E3F}" dt="2019-05-14T03:45:44.139" v="3887" actId="20577"/>
          <ac:spMkLst>
            <pc:docMk/>
            <pc:sldMk cId="480269889" sldId="256"/>
            <ac:spMk id="3" creationId="{2AB35666-8051-7946-9084-8AB94B728F45}"/>
          </ac:spMkLst>
        </pc:spChg>
        <pc:spChg chg="mod">
          <ac:chgData name="Ke  Zeng" userId="5a2a4948-c3d7-42cb-864e-cf437141f59c" providerId="ADAL" clId="{63B1FA43-C9F9-4A88-8ADF-73D74A7B0E3F}" dt="2019-05-14T03:45:53.346" v="3895" actId="20577"/>
          <ac:spMkLst>
            <pc:docMk/>
            <pc:sldMk cId="480269889" sldId="256"/>
            <ac:spMk id="5" creationId="{CB976957-45C2-1A40-9F5A-D17EA0383ACD}"/>
          </ac:spMkLst>
        </pc:spChg>
      </pc:sldChg>
      <pc:sldChg chg="modSp">
        <pc:chgData name="Ke  Zeng" userId="5a2a4948-c3d7-42cb-864e-cf437141f59c" providerId="ADAL" clId="{63B1FA43-C9F9-4A88-8ADF-73D74A7B0E3F}" dt="2019-05-14T03:45:58.330" v="3898" actId="20577"/>
        <pc:sldMkLst>
          <pc:docMk/>
          <pc:sldMk cId="2320272094" sldId="258"/>
        </pc:sldMkLst>
        <pc:spChg chg="mod">
          <ac:chgData name="Ke  Zeng" userId="5a2a4948-c3d7-42cb-864e-cf437141f59c" providerId="ADAL" clId="{63B1FA43-C9F9-4A88-8ADF-73D74A7B0E3F}" dt="2019-05-14T03:45:58.330" v="3898" actId="20577"/>
          <ac:spMkLst>
            <pc:docMk/>
            <pc:sldMk cId="2320272094" sldId="258"/>
            <ac:spMk id="4" creationId="{347EBFEB-0CBB-234D-B257-ED1BD894EAA6}"/>
          </ac:spMkLst>
        </pc:spChg>
      </pc:sldChg>
      <pc:sldChg chg="modSp add">
        <pc:chgData name="Ke  Zeng" userId="5a2a4948-c3d7-42cb-864e-cf437141f59c" providerId="ADAL" clId="{63B1FA43-C9F9-4A88-8ADF-73D74A7B0E3F}" dt="2019-05-14T03:46:03.737" v="3901" actId="20577"/>
        <pc:sldMkLst>
          <pc:docMk/>
          <pc:sldMk cId="2659882417" sldId="259"/>
        </pc:sldMkLst>
        <pc:spChg chg="mod">
          <ac:chgData name="Ke  Zeng" userId="5a2a4948-c3d7-42cb-864e-cf437141f59c" providerId="ADAL" clId="{63B1FA43-C9F9-4A88-8ADF-73D74A7B0E3F}" dt="2019-05-11T13:55:33.990" v="22" actId="20577"/>
          <ac:spMkLst>
            <pc:docMk/>
            <pc:sldMk cId="2659882417" sldId="259"/>
            <ac:spMk id="2" creationId="{8ED0FEB9-0886-7C40-AEAC-F031D02E5234}"/>
          </ac:spMkLst>
        </pc:spChg>
        <pc:spChg chg="mod">
          <ac:chgData name="Ke  Zeng" userId="5a2a4948-c3d7-42cb-864e-cf437141f59c" providerId="ADAL" clId="{63B1FA43-C9F9-4A88-8ADF-73D74A7B0E3F}" dt="2019-05-14T03:46:03.737" v="3901" actId="20577"/>
          <ac:spMkLst>
            <pc:docMk/>
            <pc:sldMk cId="2659882417" sldId="259"/>
            <ac:spMk id="4" creationId="{347EBFEB-0CBB-234D-B257-ED1BD894EAA6}"/>
          </ac:spMkLst>
        </pc:spChg>
        <pc:spChg chg="mod">
          <ac:chgData name="Ke  Zeng" userId="5a2a4948-c3d7-42cb-864e-cf437141f59c" providerId="ADAL" clId="{63B1FA43-C9F9-4A88-8ADF-73D74A7B0E3F}" dt="2019-05-11T14:02:11.925" v="369" actId="20577"/>
          <ac:spMkLst>
            <pc:docMk/>
            <pc:sldMk cId="2659882417" sldId="259"/>
            <ac:spMk id="5" creationId="{85A225CB-4B1D-6D4C-9C27-29679A15C62E}"/>
          </ac:spMkLst>
        </pc:spChg>
      </pc:sldChg>
      <pc:sldChg chg="addSp delSp modSp add">
        <pc:chgData name="Ke  Zeng" userId="5a2a4948-c3d7-42cb-864e-cf437141f59c" providerId="ADAL" clId="{63B1FA43-C9F9-4A88-8ADF-73D74A7B0E3F}" dt="2019-05-14T03:54:36.560" v="3981" actId="1076"/>
        <pc:sldMkLst>
          <pc:docMk/>
          <pc:sldMk cId="1255091133" sldId="260"/>
        </pc:sldMkLst>
        <pc:spChg chg="mod">
          <ac:chgData name="Ke  Zeng" userId="5a2a4948-c3d7-42cb-864e-cf437141f59c" providerId="ADAL" clId="{63B1FA43-C9F9-4A88-8ADF-73D74A7B0E3F}" dt="2019-05-14T03:54:29.921" v="3980" actId="1076"/>
          <ac:spMkLst>
            <pc:docMk/>
            <pc:sldMk cId="1255091133" sldId="260"/>
            <ac:spMk id="2" creationId="{8ED0FEB9-0886-7C40-AEAC-F031D02E5234}"/>
          </ac:spMkLst>
        </pc:spChg>
        <pc:spChg chg="mod">
          <ac:chgData name="Ke  Zeng" userId="5a2a4948-c3d7-42cb-864e-cf437141f59c" providerId="ADAL" clId="{63B1FA43-C9F9-4A88-8ADF-73D74A7B0E3F}" dt="2019-05-14T03:46:12.128" v="3902"/>
          <ac:spMkLst>
            <pc:docMk/>
            <pc:sldMk cId="1255091133" sldId="260"/>
            <ac:spMk id="4" creationId="{347EBFEB-0CBB-234D-B257-ED1BD894EAA6}"/>
          </ac:spMkLst>
        </pc:spChg>
        <pc:spChg chg="del">
          <ac:chgData name="Ke  Zeng" userId="5a2a4948-c3d7-42cb-864e-cf437141f59c" providerId="ADAL" clId="{63B1FA43-C9F9-4A88-8ADF-73D74A7B0E3F}" dt="2019-05-11T14:16:32.015" v="381" actId="478"/>
          <ac:spMkLst>
            <pc:docMk/>
            <pc:sldMk cId="1255091133" sldId="260"/>
            <ac:spMk id="5" creationId="{85A225CB-4B1D-6D4C-9C27-29679A15C62E}"/>
          </ac:spMkLst>
        </pc:spChg>
        <pc:spChg chg="add del mod">
          <ac:chgData name="Ke  Zeng" userId="5a2a4948-c3d7-42cb-864e-cf437141f59c" providerId="ADAL" clId="{63B1FA43-C9F9-4A88-8ADF-73D74A7B0E3F}" dt="2019-05-14T03:49:24.304" v="3908" actId="478"/>
          <ac:spMkLst>
            <pc:docMk/>
            <pc:sldMk cId="1255091133" sldId="260"/>
            <ac:spMk id="5" creationId="{A03F2D05-51CE-451E-891A-DC55277EA617}"/>
          </ac:spMkLst>
        </pc:spChg>
        <pc:spChg chg="add mod">
          <ac:chgData name="Ke  Zeng" userId="5a2a4948-c3d7-42cb-864e-cf437141f59c" providerId="ADAL" clId="{63B1FA43-C9F9-4A88-8ADF-73D74A7B0E3F}" dt="2019-05-14T03:54:36.560" v="3981" actId="1076"/>
          <ac:spMkLst>
            <pc:docMk/>
            <pc:sldMk cId="1255091133" sldId="260"/>
            <ac:spMk id="7" creationId="{7B02C180-B0E9-4428-A4D6-B28662F89406}"/>
          </ac:spMkLst>
        </pc:spChg>
        <pc:spChg chg="add mod">
          <ac:chgData name="Ke  Zeng" userId="5a2a4948-c3d7-42cb-864e-cf437141f59c" providerId="ADAL" clId="{63B1FA43-C9F9-4A88-8ADF-73D74A7B0E3F}" dt="2019-05-14T03:54:36.560" v="3981" actId="1076"/>
          <ac:spMkLst>
            <pc:docMk/>
            <pc:sldMk cId="1255091133" sldId="260"/>
            <ac:spMk id="12" creationId="{06934E97-0C84-4E0D-AC17-F294500D4EA8}"/>
          </ac:spMkLst>
        </pc:spChg>
        <pc:picChg chg="add del mod">
          <ac:chgData name="Ke  Zeng" userId="5a2a4948-c3d7-42cb-864e-cf437141f59c" providerId="ADAL" clId="{63B1FA43-C9F9-4A88-8ADF-73D74A7B0E3F}" dt="2019-05-11T14:19:38.288" v="386" actId="478"/>
          <ac:picMkLst>
            <pc:docMk/>
            <pc:sldMk cId="1255091133" sldId="260"/>
            <ac:picMk id="6" creationId="{0E7F31D9-9E28-40F3-AC63-8AA1549A6A52}"/>
          </ac:picMkLst>
        </pc:picChg>
        <pc:picChg chg="add del mod">
          <ac:chgData name="Ke  Zeng" userId="5a2a4948-c3d7-42cb-864e-cf437141f59c" providerId="ADAL" clId="{63B1FA43-C9F9-4A88-8ADF-73D74A7B0E3F}" dt="2019-05-14T03:50:27.638" v="3912" actId="478"/>
          <ac:picMkLst>
            <pc:docMk/>
            <pc:sldMk cId="1255091133" sldId="260"/>
            <ac:picMk id="6" creationId="{4B2DCBA2-8B38-4438-93D0-3374ACBA227C}"/>
          </ac:picMkLst>
        </pc:picChg>
        <pc:picChg chg="add mod modCrop">
          <ac:chgData name="Ke  Zeng" userId="5a2a4948-c3d7-42cb-864e-cf437141f59c" providerId="ADAL" clId="{63B1FA43-C9F9-4A88-8ADF-73D74A7B0E3F}" dt="2019-05-14T03:54:24.206" v="3977" actId="1076"/>
          <ac:picMkLst>
            <pc:docMk/>
            <pc:sldMk cId="1255091133" sldId="260"/>
            <ac:picMk id="8" creationId="{C3FB6E89-F02A-429E-9CFA-126C4E9255F9}"/>
          </ac:picMkLst>
        </pc:picChg>
        <pc:picChg chg="add mod">
          <ac:chgData name="Ke  Zeng" userId="5a2a4948-c3d7-42cb-864e-cf437141f59c" providerId="ADAL" clId="{63B1FA43-C9F9-4A88-8ADF-73D74A7B0E3F}" dt="2019-05-14T03:54:36.560" v="3981" actId="1076"/>
          <ac:picMkLst>
            <pc:docMk/>
            <pc:sldMk cId="1255091133" sldId="260"/>
            <ac:picMk id="10" creationId="{C3604455-8BD0-4B1A-80B8-758E87D2D5A9}"/>
          </ac:picMkLst>
        </pc:picChg>
        <pc:picChg chg="add mod modCrop">
          <ac:chgData name="Ke  Zeng" userId="5a2a4948-c3d7-42cb-864e-cf437141f59c" providerId="ADAL" clId="{63B1FA43-C9F9-4A88-8ADF-73D74A7B0E3F}" dt="2019-05-14T03:54:26.883" v="3978" actId="1076"/>
          <ac:picMkLst>
            <pc:docMk/>
            <pc:sldMk cId="1255091133" sldId="260"/>
            <ac:picMk id="11" creationId="{FC0B5EEB-8D0F-49CA-A51F-1A2EC99F2643}"/>
          </ac:picMkLst>
        </pc:picChg>
      </pc:sldChg>
      <pc:sldChg chg="addSp delSp modSp add">
        <pc:chgData name="Ke  Zeng" userId="5a2a4948-c3d7-42cb-864e-cf437141f59c" providerId="ADAL" clId="{63B1FA43-C9F9-4A88-8ADF-73D74A7B0E3F}" dt="2019-05-14T03:54:42.816" v="3984" actId="20577"/>
        <pc:sldMkLst>
          <pc:docMk/>
          <pc:sldMk cId="1741326140" sldId="261"/>
        </pc:sldMkLst>
        <pc:spChg chg="mod">
          <ac:chgData name="Ke  Zeng" userId="5a2a4948-c3d7-42cb-864e-cf437141f59c" providerId="ADAL" clId="{63B1FA43-C9F9-4A88-8ADF-73D74A7B0E3F}" dt="2019-05-14T03:54:42.816" v="3984" actId="20577"/>
          <ac:spMkLst>
            <pc:docMk/>
            <pc:sldMk cId="1741326140" sldId="261"/>
            <ac:spMk id="4" creationId="{347EBFEB-0CBB-234D-B257-ED1BD894EAA6}"/>
          </ac:spMkLst>
        </pc:spChg>
        <pc:spChg chg="add del mod">
          <ac:chgData name="Ke  Zeng" userId="5a2a4948-c3d7-42cb-864e-cf437141f59c" providerId="ADAL" clId="{63B1FA43-C9F9-4A88-8ADF-73D74A7B0E3F}" dt="2019-05-11T14:27:59.487" v="493" actId="478"/>
          <ac:spMkLst>
            <pc:docMk/>
            <pc:sldMk cId="1741326140" sldId="261"/>
            <ac:spMk id="5" creationId="{76B30D25-E530-4E01-B4CE-52FA3C4C797A}"/>
          </ac:spMkLst>
        </pc:spChg>
        <pc:graphicFrameChg chg="add del mod modGraphic">
          <ac:chgData name="Ke  Zeng" userId="5a2a4948-c3d7-42cb-864e-cf437141f59c" providerId="ADAL" clId="{63B1FA43-C9F9-4A88-8ADF-73D74A7B0E3F}" dt="2019-05-11T14:45:08.684" v="775" actId="122"/>
          <ac:graphicFrameMkLst>
            <pc:docMk/>
            <pc:sldMk cId="1741326140" sldId="261"/>
            <ac:graphicFrameMk id="6" creationId="{66156C91-CE12-4795-8264-F31CD5BEFBD4}"/>
          </ac:graphicFrameMkLst>
        </pc:graphicFrameChg>
        <pc:picChg chg="del">
          <ac:chgData name="Ke  Zeng" userId="5a2a4948-c3d7-42cb-864e-cf437141f59c" providerId="ADAL" clId="{63B1FA43-C9F9-4A88-8ADF-73D74A7B0E3F}" dt="2019-05-11T14:25:31.639" v="412" actId="478"/>
          <ac:picMkLst>
            <pc:docMk/>
            <pc:sldMk cId="1741326140" sldId="261"/>
            <ac:picMk id="8" creationId="{C3FB6E89-F02A-429E-9CFA-126C4E9255F9}"/>
          </ac:picMkLst>
        </pc:picChg>
        <pc:picChg chg="del">
          <ac:chgData name="Ke  Zeng" userId="5a2a4948-c3d7-42cb-864e-cf437141f59c" providerId="ADAL" clId="{63B1FA43-C9F9-4A88-8ADF-73D74A7B0E3F}" dt="2019-05-11T14:25:28.737" v="410" actId="478"/>
          <ac:picMkLst>
            <pc:docMk/>
            <pc:sldMk cId="1741326140" sldId="261"/>
            <ac:picMk id="10" creationId="{C3604455-8BD0-4B1A-80B8-758E87D2D5A9}"/>
          </ac:picMkLst>
        </pc:picChg>
        <pc:picChg chg="del">
          <ac:chgData name="Ke  Zeng" userId="5a2a4948-c3d7-42cb-864e-cf437141f59c" providerId="ADAL" clId="{63B1FA43-C9F9-4A88-8ADF-73D74A7B0E3F}" dt="2019-05-11T14:25:30.254" v="411" actId="478"/>
          <ac:picMkLst>
            <pc:docMk/>
            <pc:sldMk cId="1741326140" sldId="261"/>
            <ac:picMk id="11" creationId="{FC0B5EEB-8D0F-49CA-A51F-1A2EC99F2643}"/>
          </ac:picMkLst>
        </pc:picChg>
      </pc:sldChg>
      <pc:sldChg chg="addSp delSp modSp add">
        <pc:chgData name="Ke  Zeng" userId="5a2a4948-c3d7-42cb-864e-cf437141f59c" providerId="ADAL" clId="{63B1FA43-C9F9-4A88-8ADF-73D74A7B0E3F}" dt="2019-05-14T03:54:46.849" v="3987" actId="20577"/>
        <pc:sldMkLst>
          <pc:docMk/>
          <pc:sldMk cId="3969890461" sldId="262"/>
        </pc:sldMkLst>
        <pc:spChg chg="mod">
          <ac:chgData name="Ke  Zeng" userId="5a2a4948-c3d7-42cb-864e-cf437141f59c" providerId="ADAL" clId="{63B1FA43-C9F9-4A88-8ADF-73D74A7B0E3F}" dt="2019-05-11T14:42:58.030" v="723" actId="20577"/>
          <ac:spMkLst>
            <pc:docMk/>
            <pc:sldMk cId="3969890461" sldId="262"/>
            <ac:spMk id="2" creationId="{8ED0FEB9-0886-7C40-AEAC-F031D02E5234}"/>
          </ac:spMkLst>
        </pc:spChg>
        <pc:spChg chg="mod">
          <ac:chgData name="Ke  Zeng" userId="5a2a4948-c3d7-42cb-864e-cf437141f59c" providerId="ADAL" clId="{63B1FA43-C9F9-4A88-8ADF-73D74A7B0E3F}" dt="2019-05-14T03:54:46.849" v="3987" actId="20577"/>
          <ac:spMkLst>
            <pc:docMk/>
            <pc:sldMk cId="3969890461" sldId="262"/>
            <ac:spMk id="4" creationId="{347EBFEB-0CBB-234D-B257-ED1BD894EAA6}"/>
          </ac:spMkLst>
        </pc:spChg>
        <pc:graphicFrameChg chg="add mod modGraphic">
          <ac:chgData name="Ke  Zeng" userId="5a2a4948-c3d7-42cb-864e-cf437141f59c" providerId="ADAL" clId="{63B1FA43-C9F9-4A88-8ADF-73D74A7B0E3F}" dt="2019-05-11T15:09:03.195" v="1112" actId="1076"/>
          <ac:graphicFrameMkLst>
            <pc:docMk/>
            <pc:sldMk cId="3969890461" sldId="262"/>
            <ac:graphicFrameMk id="5" creationId="{DE66DD40-5100-4235-BA18-C7C2B92E7C9C}"/>
          </ac:graphicFrameMkLst>
        </pc:graphicFrameChg>
        <pc:graphicFrameChg chg="del">
          <ac:chgData name="Ke  Zeng" userId="5a2a4948-c3d7-42cb-864e-cf437141f59c" providerId="ADAL" clId="{63B1FA43-C9F9-4A88-8ADF-73D74A7B0E3F}" dt="2019-05-11T14:42:50.476" v="705" actId="478"/>
          <ac:graphicFrameMkLst>
            <pc:docMk/>
            <pc:sldMk cId="3969890461" sldId="262"/>
            <ac:graphicFrameMk id="6" creationId="{66156C91-CE12-4795-8264-F31CD5BEFBD4}"/>
          </ac:graphicFrameMkLst>
        </pc:graphicFrameChg>
        <pc:graphicFrameChg chg="add del mod modGraphic">
          <ac:chgData name="Ke  Zeng" userId="5a2a4948-c3d7-42cb-864e-cf437141f59c" providerId="ADAL" clId="{63B1FA43-C9F9-4A88-8ADF-73D74A7B0E3F}" dt="2019-05-11T15:08:58.720" v="1111" actId="478"/>
          <ac:graphicFrameMkLst>
            <pc:docMk/>
            <pc:sldMk cId="3969890461" sldId="262"/>
            <ac:graphicFrameMk id="7" creationId="{5B98AFDF-B19C-49B8-9AA5-FC0B3D167A9F}"/>
          </ac:graphicFrameMkLst>
        </pc:graphicFrameChg>
      </pc:sldChg>
      <pc:sldChg chg="delSp modSp add">
        <pc:chgData name="Ke  Zeng" userId="5a2a4948-c3d7-42cb-864e-cf437141f59c" providerId="ADAL" clId="{63B1FA43-C9F9-4A88-8ADF-73D74A7B0E3F}" dt="2019-05-14T03:54:50.495" v="3990" actId="20577"/>
        <pc:sldMkLst>
          <pc:docMk/>
          <pc:sldMk cId="662346044" sldId="263"/>
        </pc:sldMkLst>
        <pc:spChg chg="mod">
          <ac:chgData name="Ke  Zeng" userId="5a2a4948-c3d7-42cb-864e-cf437141f59c" providerId="ADAL" clId="{63B1FA43-C9F9-4A88-8ADF-73D74A7B0E3F}" dt="2019-05-11T15:09:53.831" v="1191" actId="20577"/>
          <ac:spMkLst>
            <pc:docMk/>
            <pc:sldMk cId="662346044" sldId="263"/>
            <ac:spMk id="2" creationId="{8ED0FEB9-0886-7C40-AEAC-F031D02E5234}"/>
          </ac:spMkLst>
        </pc:spChg>
        <pc:spChg chg="mod">
          <ac:chgData name="Ke  Zeng" userId="5a2a4948-c3d7-42cb-864e-cf437141f59c" providerId="ADAL" clId="{63B1FA43-C9F9-4A88-8ADF-73D74A7B0E3F}" dt="2019-05-14T03:54:50.495" v="3990" actId="20577"/>
          <ac:spMkLst>
            <pc:docMk/>
            <pc:sldMk cId="662346044" sldId="263"/>
            <ac:spMk id="4" creationId="{347EBFEB-0CBB-234D-B257-ED1BD894EAA6}"/>
          </ac:spMkLst>
        </pc:spChg>
        <pc:graphicFrameChg chg="del">
          <ac:chgData name="Ke  Zeng" userId="5a2a4948-c3d7-42cb-864e-cf437141f59c" providerId="ADAL" clId="{63B1FA43-C9F9-4A88-8ADF-73D74A7B0E3F}" dt="2019-05-11T15:08:39.309" v="1107" actId="478"/>
          <ac:graphicFrameMkLst>
            <pc:docMk/>
            <pc:sldMk cId="662346044" sldId="263"/>
            <ac:graphicFrameMk id="5" creationId="{DE66DD40-5100-4235-BA18-C7C2B92E7C9C}"/>
          </ac:graphicFrameMkLst>
        </pc:graphicFrameChg>
        <pc:graphicFrameChg chg="mod modGraphic">
          <ac:chgData name="Ke  Zeng" userId="5a2a4948-c3d7-42cb-864e-cf437141f59c" providerId="ADAL" clId="{63B1FA43-C9F9-4A88-8ADF-73D74A7B0E3F}" dt="2019-05-11T15:23:18.181" v="1494" actId="20577"/>
          <ac:graphicFrameMkLst>
            <pc:docMk/>
            <pc:sldMk cId="662346044" sldId="263"/>
            <ac:graphicFrameMk id="7" creationId="{5B98AFDF-B19C-49B8-9AA5-FC0B3D167A9F}"/>
          </ac:graphicFrameMkLst>
        </pc:graphicFrameChg>
      </pc:sldChg>
      <pc:sldChg chg="modSp add del">
        <pc:chgData name="Ke  Zeng" userId="5a2a4948-c3d7-42cb-864e-cf437141f59c" providerId="ADAL" clId="{63B1FA43-C9F9-4A88-8ADF-73D74A7B0E3F}" dt="2019-05-14T03:54:54.592" v="3993" actId="20577"/>
        <pc:sldMkLst>
          <pc:docMk/>
          <pc:sldMk cId="3497734896" sldId="264"/>
        </pc:sldMkLst>
        <pc:spChg chg="mod">
          <ac:chgData name="Ke  Zeng" userId="5a2a4948-c3d7-42cb-864e-cf437141f59c" providerId="ADAL" clId="{63B1FA43-C9F9-4A88-8ADF-73D74A7B0E3F}" dt="2019-05-14T03:54:54.592" v="3993" actId="20577"/>
          <ac:spMkLst>
            <pc:docMk/>
            <pc:sldMk cId="3497734896" sldId="264"/>
            <ac:spMk id="4" creationId="{347EBFEB-0CBB-234D-B257-ED1BD894EAA6}"/>
          </ac:spMkLst>
        </pc:spChg>
        <pc:graphicFrameChg chg="modGraphic">
          <ac:chgData name="Ke  Zeng" userId="5a2a4948-c3d7-42cb-864e-cf437141f59c" providerId="ADAL" clId="{63B1FA43-C9F9-4A88-8ADF-73D74A7B0E3F}" dt="2019-05-11T15:29:49.230" v="1601" actId="20577"/>
          <ac:graphicFrameMkLst>
            <pc:docMk/>
            <pc:sldMk cId="3497734896" sldId="264"/>
            <ac:graphicFrameMk id="7" creationId="{5B98AFDF-B19C-49B8-9AA5-FC0B3D167A9F}"/>
          </ac:graphicFrameMkLst>
        </pc:graphicFrameChg>
      </pc:sldChg>
      <pc:sldChg chg="addSp delSp modSp add">
        <pc:chgData name="Ke  Zeng" userId="5a2a4948-c3d7-42cb-864e-cf437141f59c" providerId="ADAL" clId="{63B1FA43-C9F9-4A88-8ADF-73D74A7B0E3F}" dt="2019-05-14T03:54:57.567" v="3996" actId="20577"/>
        <pc:sldMkLst>
          <pc:docMk/>
          <pc:sldMk cId="669652457" sldId="265"/>
        </pc:sldMkLst>
        <pc:spChg chg="mod">
          <ac:chgData name="Ke  Zeng" userId="5a2a4948-c3d7-42cb-864e-cf437141f59c" providerId="ADAL" clId="{63B1FA43-C9F9-4A88-8ADF-73D74A7B0E3F}" dt="2019-05-11T15:31:14.225" v="1617" actId="20577"/>
          <ac:spMkLst>
            <pc:docMk/>
            <pc:sldMk cId="669652457" sldId="265"/>
            <ac:spMk id="2" creationId="{8ED0FEB9-0886-7C40-AEAC-F031D02E5234}"/>
          </ac:spMkLst>
        </pc:spChg>
        <pc:spChg chg="mod">
          <ac:chgData name="Ke  Zeng" userId="5a2a4948-c3d7-42cb-864e-cf437141f59c" providerId="ADAL" clId="{63B1FA43-C9F9-4A88-8ADF-73D74A7B0E3F}" dt="2019-05-14T03:54:57.567" v="3996" actId="20577"/>
          <ac:spMkLst>
            <pc:docMk/>
            <pc:sldMk cId="669652457" sldId="265"/>
            <ac:spMk id="4" creationId="{347EBFEB-0CBB-234D-B257-ED1BD894EAA6}"/>
          </ac:spMkLst>
        </pc:spChg>
        <pc:spChg chg="add del mod">
          <ac:chgData name="Ke  Zeng" userId="5a2a4948-c3d7-42cb-864e-cf437141f59c" providerId="ADAL" clId="{63B1FA43-C9F9-4A88-8ADF-73D74A7B0E3F}" dt="2019-05-11T15:38:15.331" v="1793" actId="478"/>
          <ac:spMkLst>
            <pc:docMk/>
            <pc:sldMk cId="669652457" sldId="265"/>
            <ac:spMk id="9" creationId="{DA659DB7-C0FC-4B19-BF48-8D14B686DEC1}"/>
          </ac:spMkLst>
        </pc:spChg>
        <pc:spChg chg="add mod">
          <ac:chgData name="Ke  Zeng" userId="5a2a4948-c3d7-42cb-864e-cf437141f59c" providerId="ADAL" clId="{63B1FA43-C9F9-4A88-8ADF-73D74A7B0E3F}" dt="2019-05-11T18:38:29.654" v="1871" actId="1076"/>
          <ac:spMkLst>
            <pc:docMk/>
            <pc:sldMk cId="669652457" sldId="265"/>
            <ac:spMk id="10" creationId="{65B6D469-F6CF-472C-B23C-E3BFC8A5249D}"/>
          </ac:spMkLst>
        </pc:spChg>
        <pc:graphicFrameChg chg="add del mod">
          <ac:chgData name="Ke  Zeng" userId="5a2a4948-c3d7-42cb-864e-cf437141f59c" providerId="ADAL" clId="{63B1FA43-C9F9-4A88-8ADF-73D74A7B0E3F}" dt="2019-05-11T15:33:43.450" v="1619" actId="478"/>
          <ac:graphicFrameMkLst>
            <pc:docMk/>
            <pc:sldMk cId="669652457" sldId="265"/>
            <ac:graphicFrameMk id="5" creationId="{970A9266-B687-495F-A98E-3B333D343E75}"/>
          </ac:graphicFrameMkLst>
        </pc:graphicFrameChg>
        <pc:graphicFrameChg chg="del">
          <ac:chgData name="Ke  Zeng" userId="5a2a4948-c3d7-42cb-864e-cf437141f59c" providerId="ADAL" clId="{63B1FA43-C9F9-4A88-8ADF-73D74A7B0E3F}" dt="2019-05-11T15:31:02.461" v="1603" actId="478"/>
          <ac:graphicFrameMkLst>
            <pc:docMk/>
            <pc:sldMk cId="669652457" sldId="265"/>
            <ac:graphicFrameMk id="7" creationId="{5B98AFDF-B19C-49B8-9AA5-FC0B3D167A9F}"/>
          </ac:graphicFrameMkLst>
        </pc:graphicFrameChg>
        <pc:graphicFrameChg chg="add mod modGraphic">
          <ac:chgData name="Ke  Zeng" userId="5a2a4948-c3d7-42cb-864e-cf437141f59c" providerId="ADAL" clId="{63B1FA43-C9F9-4A88-8ADF-73D74A7B0E3F}" dt="2019-05-11T18:38:33.298" v="1872" actId="1076"/>
          <ac:graphicFrameMkLst>
            <pc:docMk/>
            <pc:sldMk cId="669652457" sldId="265"/>
            <ac:graphicFrameMk id="8" creationId="{6E0BE7EA-92C7-4D63-9ECC-CDB0D1CECE04}"/>
          </ac:graphicFrameMkLst>
        </pc:graphicFrameChg>
        <pc:picChg chg="add mod">
          <ac:chgData name="Ke  Zeng" userId="5a2a4948-c3d7-42cb-864e-cf437141f59c" providerId="ADAL" clId="{63B1FA43-C9F9-4A88-8ADF-73D74A7B0E3F}" dt="2019-05-11T15:37:18.143" v="1773" actId="1076"/>
          <ac:picMkLst>
            <pc:docMk/>
            <pc:sldMk cId="669652457" sldId="265"/>
            <ac:picMk id="6" creationId="{54FDC7B3-861F-45D9-9856-DF98FD117319}"/>
          </ac:picMkLst>
        </pc:picChg>
      </pc:sldChg>
      <pc:sldChg chg="addSp delSp modSp add">
        <pc:chgData name="Ke  Zeng" userId="5a2a4948-c3d7-42cb-864e-cf437141f59c" providerId="ADAL" clId="{63B1FA43-C9F9-4A88-8ADF-73D74A7B0E3F}" dt="2019-05-14T03:54:59.992" v="3999" actId="20577"/>
        <pc:sldMkLst>
          <pc:docMk/>
          <pc:sldMk cId="2847128721" sldId="266"/>
        </pc:sldMkLst>
        <pc:spChg chg="mod">
          <ac:chgData name="Ke  Zeng" userId="5a2a4948-c3d7-42cb-864e-cf437141f59c" providerId="ADAL" clId="{63B1FA43-C9F9-4A88-8ADF-73D74A7B0E3F}" dt="2019-05-14T03:54:59.992" v="3999" actId="20577"/>
          <ac:spMkLst>
            <pc:docMk/>
            <pc:sldMk cId="2847128721" sldId="266"/>
            <ac:spMk id="4" creationId="{347EBFEB-0CBB-234D-B257-ED1BD894EAA6}"/>
          </ac:spMkLst>
        </pc:spChg>
        <pc:spChg chg="add mod">
          <ac:chgData name="Ke  Zeng" userId="5a2a4948-c3d7-42cb-864e-cf437141f59c" providerId="ADAL" clId="{63B1FA43-C9F9-4A88-8ADF-73D74A7B0E3F}" dt="2019-05-11T18:45:40.917" v="2205" actId="1076"/>
          <ac:spMkLst>
            <pc:docMk/>
            <pc:sldMk cId="2847128721" sldId="266"/>
            <ac:spMk id="5" creationId="{AFF2A55E-7AC2-407E-AF2C-54C364D3D9A1}"/>
          </ac:spMkLst>
        </pc:spChg>
        <pc:spChg chg="add mod">
          <ac:chgData name="Ke  Zeng" userId="5a2a4948-c3d7-42cb-864e-cf437141f59c" providerId="ADAL" clId="{63B1FA43-C9F9-4A88-8ADF-73D74A7B0E3F}" dt="2019-05-11T18:46:56.351" v="2431" actId="1076"/>
          <ac:spMkLst>
            <pc:docMk/>
            <pc:sldMk cId="2847128721" sldId="266"/>
            <ac:spMk id="7" creationId="{F7C42E6C-7A99-4383-82FB-6B35A5E8845F}"/>
          </ac:spMkLst>
        </pc:spChg>
        <pc:spChg chg="del">
          <ac:chgData name="Ke  Zeng" userId="5a2a4948-c3d7-42cb-864e-cf437141f59c" providerId="ADAL" clId="{63B1FA43-C9F9-4A88-8ADF-73D74A7B0E3F}" dt="2019-05-11T18:39:06.186" v="1874" actId="478"/>
          <ac:spMkLst>
            <pc:docMk/>
            <pc:sldMk cId="2847128721" sldId="266"/>
            <ac:spMk id="10" creationId="{65B6D469-F6CF-472C-B23C-E3BFC8A5249D}"/>
          </ac:spMkLst>
        </pc:spChg>
        <pc:graphicFrameChg chg="del">
          <ac:chgData name="Ke  Zeng" userId="5a2a4948-c3d7-42cb-864e-cf437141f59c" providerId="ADAL" clId="{63B1FA43-C9F9-4A88-8ADF-73D74A7B0E3F}" dt="2019-05-11T18:39:06.186" v="1874" actId="478"/>
          <ac:graphicFrameMkLst>
            <pc:docMk/>
            <pc:sldMk cId="2847128721" sldId="266"/>
            <ac:graphicFrameMk id="8" creationId="{6E0BE7EA-92C7-4D63-9ECC-CDB0D1CECE04}"/>
          </ac:graphicFrameMkLst>
        </pc:graphicFrameChg>
        <pc:graphicFrameChg chg="add modGraphic">
          <ac:chgData name="Ke  Zeng" userId="5a2a4948-c3d7-42cb-864e-cf437141f59c" providerId="ADAL" clId="{63B1FA43-C9F9-4A88-8ADF-73D74A7B0E3F}" dt="2019-05-11T18:45:26.456" v="2204" actId="20577"/>
          <ac:graphicFrameMkLst>
            <pc:docMk/>
            <pc:sldMk cId="2847128721" sldId="266"/>
            <ac:graphicFrameMk id="9" creationId="{ABC14FBD-E485-42E2-AB8F-03A20BFDDF70}"/>
          </ac:graphicFrameMkLst>
        </pc:graphicFrameChg>
        <pc:picChg chg="del">
          <ac:chgData name="Ke  Zeng" userId="5a2a4948-c3d7-42cb-864e-cf437141f59c" providerId="ADAL" clId="{63B1FA43-C9F9-4A88-8ADF-73D74A7B0E3F}" dt="2019-05-11T18:39:06.186" v="1874" actId="478"/>
          <ac:picMkLst>
            <pc:docMk/>
            <pc:sldMk cId="2847128721" sldId="266"/>
            <ac:picMk id="6" creationId="{54FDC7B3-861F-45D9-9856-DF98FD117319}"/>
          </ac:picMkLst>
        </pc:picChg>
      </pc:sldChg>
      <pc:sldChg chg="delSp modSp add">
        <pc:chgData name="Ke  Zeng" userId="5a2a4948-c3d7-42cb-864e-cf437141f59c" providerId="ADAL" clId="{63B1FA43-C9F9-4A88-8ADF-73D74A7B0E3F}" dt="2019-05-14T03:55:02.984" v="4002" actId="20577"/>
        <pc:sldMkLst>
          <pc:docMk/>
          <pc:sldMk cId="1669670671" sldId="267"/>
        </pc:sldMkLst>
        <pc:spChg chg="mod">
          <ac:chgData name="Ke  Zeng" userId="5a2a4948-c3d7-42cb-864e-cf437141f59c" providerId="ADAL" clId="{63B1FA43-C9F9-4A88-8ADF-73D74A7B0E3F}" dt="2019-05-11T19:03:15.914" v="2463" actId="20577"/>
          <ac:spMkLst>
            <pc:docMk/>
            <pc:sldMk cId="1669670671" sldId="267"/>
            <ac:spMk id="2" creationId="{8ED0FEB9-0886-7C40-AEAC-F031D02E5234}"/>
          </ac:spMkLst>
        </pc:spChg>
        <pc:spChg chg="mod">
          <ac:chgData name="Ke  Zeng" userId="5a2a4948-c3d7-42cb-864e-cf437141f59c" providerId="ADAL" clId="{63B1FA43-C9F9-4A88-8ADF-73D74A7B0E3F}" dt="2019-05-14T03:55:02.984" v="4002" actId="20577"/>
          <ac:spMkLst>
            <pc:docMk/>
            <pc:sldMk cId="1669670671" sldId="267"/>
            <ac:spMk id="4" creationId="{347EBFEB-0CBB-234D-B257-ED1BD894EAA6}"/>
          </ac:spMkLst>
        </pc:spChg>
        <pc:spChg chg="del">
          <ac:chgData name="Ke  Zeng" userId="5a2a4948-c3d7-42cb-864e-cf437141f59c" providerId="ADAL" clId="{63B1FA43-C9F9-4A88-8ADF-73D74A7B0E3F}" dt="2019-05-11T19:03:19.599" v="2464" actId="478"/>
          <ac:spMkLst>
            <pc:docMk/>
            <pc:sldMk cId="1669670671" sldId="267"/>
            <ac:spMk id="5" creationId="{AFF2A55E-7AC2-407E-AF2C-54C364D3D9A1}"/>
          </ac:spMkLst>
        </pc:spChg>
        <pc:spChg chg="del">
          <ac:chgData name="Ke  Zeng" userId="5a2a4948-c3d7-42cb-864e-cf437141f59c" providerId="ADAL" clId="{63B1FA43-C9F9-4A88-8ADF-73D74A7B0E3F}" dt="2019-05-11T19:03:23.477" v="2466" actId="478"/>
          <ac:spMkLst>
            <pc:docMk/>
            <pc:sldMk cId="1669670671" sldId="267"/>
            <ac:spMk id="7" creationId="{F7C42E6C-7A99-4383-82FB-6B35A5E8845F}"/>
          </ac:spMkLst>
        </pc:spChg>
        <pc:graphicFrameChg chg="del">
          <ac:chgData name="Ke  Zeng" userId="5a2a4948-c3d7-42cb-864e-cf437141f59c" providerId="ADAL" clId="{63B1FA43-C9F9-4A88-8ADF-73D74A7B0E3F}" dt="2019-05-11T19:03:21.430" v="2465" actId="478"/>
          <ac:graphicFrameMkLst>
            <pc:docMk/>
            <pc:sldMk cId="1669670671" sldId="267"/>
            <ac:graphicFrameMk id="9" creationId="{ABC14FBD-E485-42E2-AB8F-03A20BFDDF70}"/>
          </ac:graphicFrameMkLst>
        </pc:graphicFrameChg>
      </pc:sldChg>
      <pc:sldChg chg="addSp delSp modSp add mod setBg">
        <pc:chgData name="Ke  Zeng" userId="5a2a4948-c3d7-42cb-864e-cf437141f59c" providerId="ADAL" clId="{63B1FA43-C9F9-4A88-8ADF-73D74A7B0E3F}" dt="2019-05-14T03:55:05.624" v="4005" actId="20577"/>
        <pc:sldMkLst>
          <pc:docMk/>
          <pc:sldMk cId="4076224135" sldId="268"/>
        </pc:sldMkLst>
        <pc:spChg chg="del">
          <ac:chgData name="Ke  Zeng" userId="5a2a4948-c3d7-42cb-864e-cf437141f59c" providerId="ADAL" clId="{63B1FA43-C9F9-4A88-8ADF-73D74A7B0E3F}" dt="2019-05-11T19:11:48.230" v="2469" actId="478"/>
          <ac:spMkLst>
            <pc:docMk/>
            <pc:sldMk cId="4076224135" sldId="268"/>
            <ac:spMk id="2" creationId="{95E0FF5B-4154-4646-928B-085F393C9618}"/>
          </ac:spMkLst>
        </pc:spChg>
        <pc:spChg chg="mod">
          <ac:chgData name="Ke  Zeng" userId="5a2a4948-c3d7-42cb-864e-cf437141f59c" providerId="ADAL" clId="{63B1FA43-C9F9-4A88-8ADF-73D74A7B0E3F}" dt="2019-05-11T19:12:10.402" v="2475" actId="26606"/>
          <ac:spMkLst>
            <pc:docMk/>
            <pc:sldMk cId="4076224135" sldId="268"/>
            <ac:spMk id="3" creationId="{C472F337-2333-4E26-84D6-D2290FB232E8}"/>
          </ac:spMkLst>
        </pc:spChg>
        <pc:spChg chg="mod">
          <ac:chgData name="Ke  Zeng" userId="5a2a4948-c3d7-42cb-864e-cf437141f59c" providerId="ADAL" clId="{63B1FA43-C9F9-4A88-8ADF-73D74A7B0E3F}" dt="2019-05-14T03:55:05.624" v="4005" actId="20577"/>
          <ac:spMkLst>
            <pc:docMk/>
            <pc:sldMk cId="4076224135" sldId="268"/>
            <ac:spMk id="4" creationId="{EDA94D61-F09A-4529-97C9-D30804D8F5F6}"/>
          </ac:spMkLst>
        </pc:spChg>
        <pc:picChg chg="add mod ord modCrop">
          <ac:chgData name="Ke  Zeng" userId="5a2a4948-c3d7-42cb-864e-cf437141f59c" providerId="ADAL" clId="{63B1FA43-C9F9-4A88-8ADF-73D74A7B0E3F}" dt="2019-05-12T23:00:30.966" v="3425" actId="1076"/>
          <ac:picMkLst>
            <pc:docMk/>
            <pc:sldMk cId="4076224135" sldId="268"/>
            <ac:picMk id="6" creationId="{14698F92-F972-4F87-B2EF-4A9BC0DBAF36}"/>
          </ac:picMkLst>
        </pc:picChg>
      </pc:sldChg>
      <pc:sldChg chg="addSp delSp modSp add">
        <pc:chgData name="Ke  Zeng" userId="5a2a4948-c3d7-42cb-864e-cf437141f59c" providerId="ADAL" clId="{63B1FA43-C9F9-4A88-8ADF-73D74A7B0E3F}" dt="2019-05-14T03:55:09.464" v="4008" actId="20577"/>
        <pc:sldMkLst>
          <pc:docMk/>
          <pc:sldMk cId="746275800" sldId="269"/>
        </pc:sldMkLst>
        <pc:spChg chg="mod">
          <ac:chgData name="Ke  Zeng" userId="5a2a4948-c3d7-42cb-864e-cf437141f59c" providerId="ADAL" clId="{63B1FA43-C9F9-4A88-8ADF-73D74A7B0E3F}" dt="2019-05-14T03:55:09.464" v="4008" actId="20577"/>
          <ac:spMkLst>
            <pc:docMk/>
            <pc:sldMk cId="746275800" sldId="269"/>
            <ac:spMk id="4" creationId="{EDA94D61-F09A-4529-97C9-D30804D8F5F6}"/>
          </ac:spMkLst>
        </pc:spChg>
        <pc:picChg chg="add mod modCrop">
          <ac:chgData name="Ke  Zeng" userId="5a2a4948-c3d7-42cb-864e-cf437141f59c" providerId="ADAL" clId="{63B1FA43-C9F9-4A88-8ADF-73D74A7B0E3F}" dt="2019-05-12T23:00:24.369" v="3424" actId="1076"/>
          <ac:picMkLst>
            <pc:docMk/>
            <pc:sldMk cId="746275800" sldId="269"/>
            <ac:picMk id="5" creationId="{A4D6FCA0-F1CC-41D4-B8E3-1FAEAC38F147}"/>
          </ac:picMkLst>
        </pc:picChg>
        <pc:picChg chg="del">
          <ac:chgData name="Ke  Zeng" userId="5a2a4948-c3d7-42cb-864e-cf437141f59c" providerId="ADAL" clId="{63B1FA43-C9F9-4A88-8ADF-73D74A7B0E3F}" dt="2019-05-11T19:12:59.972" v="2480" actId="478"/>
          <ac:picMkLst>
            <pc:docMk/>
            <pc:sldMk cId="746275800" sldId="269"/>
            <ac:picMk id="6" creationId="{14698F92-F972-4F87-B2EF-4A9BC0DBAF36}"/>
          </ac:picMkLst>
        </pc:picChg>
      </pc:sldChg>
      <pc:sldChg chg="addSp modSp add">
        <pc:chgData name="Ke  Zeng" userId="5a2a4948-c3d7-42cb-864e-cf437141f59c" providerId="ADAL" clId="{63B1FA43-C9F9-4A88-8ADF-73D74A7B0E3F}" dt="2019-05-14T03:55:13.711" v="4011" actId="20577"/>
        <pc:sldMkLst>
          <pc:docMk/>
          <pc:sldMk cId="1764086944" sldId="270"/>
        </pc:sldMkLst>
        <pc:spChg chg="mod">
          <ac:chgData name="Ke  Zeng" userId="5a2a4948-c3d7-42cb-864e-cf437141f59c" providerId="ADAL" clId="{63B1FA43-C9F9-4A88-8ADF-73D74A7B0E3F}" dt="2019-05-11T19:14:09.983" v="2505" actId="5793"/>
          <ac:spMkLst>
            <pc:docMk/>
            <pc:sldMk cId="1764086944" sldId="270"/>
            <ac:spMk id="2" creationId="{8ED0FEB9-0886-7C40-AEAC-F031D02E5234}"/>
          </ac:spMkLst>
        </pc:spChg>
        <pc:spChg chg="mod">
          <ac:chgData name="Ke  Zeng" userId="5a2a4948-c3d7-42cb-864e-cf437141f59c" providerId="ADAL" clId="{63B1FA43-C9F9-4A88-8ADF-73D74A7B0E3F}" dt="2019-05-14T03:55:13.711" v="4011" actId="20577"/>
          <ac:spMkLst>
            <pc:docMk/>
            <pc:sldMk cId="1764086944" sldId="270"/>
            <ac:spMk id="4" creationId="{347EBFEB-0CBB-234D-B257-ED1BD894EAA6}"/>
          </ac:spMkLst>
        </pc:spChg>
        <pc:spChg chg="add mod">
          <ac:chgData name="Ke  Zeng" userId="5a2a4948-c3d7-42cb-864e-cf437141f59c" providerId="ADAL" clId="{63B1FA43-C9F9-4A88-8ADF-73D74A7B0E3F}" dt="2019-05-11T19:32:38.937" v="3411" actId="20577"/>
          <ac:spMkLst>
            <pc:docMk/>
            <pc:sldMk cId="1764086944" sldId="270"/>
            <ac:spMk id="5" creationId="{582BDCC6-2F78-437B-AA32-30F0147224E7}"/>
          </ac:spMkLst>
        </pc:spChg>
      </pc:sldChg>
      <pc:sldChg chg="addSp delSp modSp add">
        <pc:chgData name="Ke  Zeng" userId="5a2a4948-c3d7-42cb-864e-cf437141f59c" providerId="ADAL" clId="{63B1FA43-C9F9-4A88-8ADF-73D74A7B0E3F}" dt="2019-05-14T03:55:17.135" v="4014" actId="20577"/>
        <pc:sldMkLst>
          <pc:docMk/>
          <pc:sldMk cId="3750215900" sldId="271"/>
        </pc:sldMkLst>
        <pc:spChg chg="del">
          <ac:chgData name="Ke  Zeng" userId="5a2a4948-c3d7-42cb-864e-cf437141f59c" providerId="ADAL" clId="{63B1FA43-C9F9-4A88-8ADF-73D74A7B0E3F}" dt="2019-05-12T22:59:14.244" v="3413" actId="478"/>
          <ac:spMkLst>
            <pc:docMk/>
            <pc:sldMk cId="3750215900" sldId="271"/>
            <ac:spMk id="2" creationId="{CA5DCA3F-402E-43F0-A13F-8031DE630800}"/>
          </ac:spMkLst>
        </pc:spChg>
        <pc:spChg chg="mod">
          <ac:chgData name="Ke  Zeng" userId="5a2a4948-c3d7-42cb-864e-cf437141f59c" providerId="ADAL" clId="{63B1FA43-C9F9-4A88-8ADF-73D74A7B0E3F}" dt="2019-05-14T03:55:17.135" v="4014" actId="20577"/>
          <ac:spMkLst>
            <pc:docMk/>
            <pc:sldMk cId="3750215900" sldId="271"/>
            <ac:spMk id="4" creationId="{AE131245-129C-4194-9456-09DB2DCAD56C}"/>
          </ac:spMkLst>
        </pc:spChg>
        <pc:picChg chg="add mod modCrop">
          <ac:chgData name="Ke  Zeng" userId="5a2a4948-c3d7-42cb-864e-cf437141f59c" providerId="ADAL" clId="{63B1FA43-C9F9-4A88-8ADF-73D74A7B0E3F}" dt="2019-05-12T23:00:40.114" v="3427" actId="1076"/>
          <ac:picMkLst>
            <pc:docMk/>
            <pc:sldMk cId="3750215900" sldId="271"/>
            <ac:picMk id="6" creationId="{4B52D00E-F4DF-48EF-BAD1-567F8B13D218}"/>
          </ac:picMkLst>
        </pc:picChg>
      </pc:sldChg>
      <pc:sldChg chg="addSp delSp modSp add">
        <pc:chgData name="Ke  Zeng" userId="5a2a4948-c3d7-42cb-864e-cf437141f59c" providerId="ADAL" clId="{63B1FA43-C9F9-4A88-8ADF-73D74A7B0E3F}" dt="2019-05-14T03:55:21.311" v="4017" actId="20577"/>
        <pc:sldMkLst>
          <pc:docMk/>
          <pc:sldMk cId="2468731176" sldId="273"/>
        </pc:sldMkLst>
        <pc:spChg chg="mod">
          <ac:chgData name="Ke  Zeng" userId="5a2a4948-c3d7-42cb-864e-cf437141f59c" providerId="ADAL" clId="{63B1FA43-C9F9-4A88-8ADF-73D74A7B0E3F}" dt="2019-05-14T03:55:21.311" v="4017" actId="20577"/>
          <ac:spMkLst>
            <pc:docMk/>
            <pc:sldMk cId="2468731176" sldId="273"/>
            <ac:spMk id="4" creationId="{AE131245-129C-4194-9456-09DB2DCAD56C}"/>
          </ac:spMkLst>
        </pc:spChg>
        <pc:picChg chg="add mod modCrop">
          <ac:chgData name="Ke  Zeng" userId="5a2a4948-c3d7-42cb-864e-cf437141f59c" providerId="ADAL" clId="{63B1FA43-C9F9-4A88-8ADF-73D74A7B0E3F}" dt="2019-05-12T23:07:45.998" v="3444" actId="1076"/>
          <ac:picMkLst>
            <pc:docMk/>
            <pc:sldMk cId="2468731176" sldId="273"/>
            <ac:picMk id="5" creationId="{BD2AC733-E459-4F28-9698-5DE9B30A8A54}"/>
          </ac:picMkLst>
        </pc:picChg>
        <pc:picChg chg="del">
          <ac:chgData name="Ke  Zeng" userId="5a2a4948-c3d7-42cb-864e-cf437141f59c" providerId="ADAL" clId="{63B1FA43-C9F9-4A88-8ADF-73D74A7B0E3F}" dt="2019-05-12T23:06:58.397" v="3431" actId="478"/>
          <ac:picMkLst>
            <pc:docMk/>
            <pc:sldMk cId="2468731176" sldId="273"/>
            <ac:picMk id="6" creationId="{4B52D00E-F4DF-48EF-BAD1-567F8B13D218}"/>
          </ac:picMkLst>
        </pc:picChg>
      </pc:sldChg>
      <pc:sldChg chg="modSp add">
        <pc:chgData name="Ke  Zeng" userId="5a2a4948-c3d7-42cb-864e-cf437141f59c" providerId="ADAL" clId="{63B1FA43-C9F9-4A88-8ADF-73D74A7B0E3F}" dt="2019-05-14T03:55:24.128" v="4020" actId="20577"/>
        <pc:sldMkLst>
          <pc:docMk/>
          <pc:sldMk cId="1652796151" sldId="274"/>
        </pc:sldMkLst>
        <pc:spChg chg="mod">
          <ac:chgData name="Ke  Zeng" userId="5a2a4948-c3d7-42cb-864e-cf437141f59c" providerId="ADAL" clId="{63B1FA43-C9F9-4A88-8ADF-73D74A7B0E3F}" dt="2019-05-12T23:09:48.402" v="3463" actId="20577"/>
          <ac:spMkLst>
            <pc:docMk/>
            <pc:sldMk cId="1652796151" sldId="274"/>
            <ac:spMk id="2" creationId="{8ED0FEB9-0886-7C40-AEAC-F031D02E5234}"/>
          </ac:spMkLst>
        </pc:spChg>
        <pc:spChg chg="mod">
          <ac:chgData name="Ke  Zeng" userId="5a2a4948-c3d7-42cb-864e-cf437141f59c" providerId="ADAL" clId="{63B1FA43-C9F9-4A88-8ADF-73D74A7B0E3F}" dt="2019-05-14T03:55:24.128" v="4020" actId="20577"/>
          <ac:spMkLst>
            <pc:docMk/>
            <pc:sldMk cId="1652796151" sldId="274"/>
            <ac:spMk id="4" creationId="{347EBFEB-0CBB-234D-B257-ED1BD894EAA6}"/>
          </ac:spMkLst>
        </pc:spChg>
        <pc:spChg chg="mod">
          <ac:chgData name="Ke  Zeng" userId="5a2a4948-c3d7-42cb-864e-cf437141f59c" providerId="ADAL" clId="{63B1FA43-C9F9-4A88-8ADF-73D74A7B0E3F}" dt="2019-05-12T23:12:29.607" v="3840" actId="20577"/>
          <ac:spMkLst>
            <pc:docMk/>
            <pc:sldMk cId="1652796151" sldId="274"/>
            <ac:spMk id="5" creationId="{582BDCC6-2F78-437B-AA32-30F0147224E7}"/>
          </ac:spMkLst>
        </pc:spChg>
      </pc:sldChg>
      <pc:sldChg chg="add del">
        <pc:chgData name="Ke  Zeng" userId="5a2a4948-c3d7-42cb-864e-cf437141f59c" providerId="ADAL" clId="{63B1FA43-C9F9-4A88-8ADF-73D74A7B0E3F}" dt="2019-05-14T03:45:38.077" v="3884" actId="2696"/>
        <pc:sldMkLst>
          <pc:docMk/>
          <pc:sldMk cId="1752065591" sldId="275"/>
        </pc:sldMkLst>
      </pc:sldChg>
      <pc:sldMasterChg chg="modSp setBg modSldLayout">
        <pc:chgData name="Ke  Zeng" userId="5a2a4948-c3d7-42cb-864e-cf437141f59c" providerId="ADAL" clId="{63B1FA43-C9F9-4A88-8ADF-73D74A7B0E3F}" dt="2019-05-14T03:45:14.348" v="3882" actId="20577"/>
        <pc:sldMasterMkLst>
          <pc:docMk/>
          <pc:sldMasterMk cId="796157797" sldId="2147483648"/>
        </pc:sldMasterMkLst>
        <pc:spChg chg="mod">
          <ac:chgData name="Ke  Zeng" userId="5a2a4948-c3d7-42cb-864e-cf437141f59c" providerId="ADAL" clId="{63B1FA43-C9F9-4A88-8ADF-73D74A7B0E3F}" dt="2019-05-14T03:45:14.348" v="3882" actId="20577"/>
          <ac:spMkLst>
            <pc:docMk/>
            <pc:sldMasterMk cId="796157797" sldId="2147483648"/>
            <ac:spMk id="6" creationId="{D4FEC325-8F96-C946-85F5-ED36E8F4FA25}"/>
          </ac:spMkLst>
        </pc:spChg>
        <pc:sldLayoutChg chg="addSp delSp modSp setBg">
          <pc:chgData name="Ke  Zeng" userId="5a2a4948-c3d7-42cb-864e-cf437141f59c" providerId="ADAL" clId="{63B1FA43-C9F9-4A88-8ADF-73D74A7B0E3F}" dt="2019-05-14T03:44:38.518" v="3874"/>
          <pc:sldLayoutMkLst>
            <pc:docMk/>
            <pc:sldMasterMk cId="796157797" sldId="2147483648"/>
            <pc:sldLayoutMk cId="21266139" sldId="2147483649"/>
          </pc:sldLayoutMkLst>
          <pc:spChg chg="del">
            <ac:chgData name="Ke  Zeng" userId="5a2a4948-c3d7-42cb-864e-cf437141f59c" providerId="ADAL" clId="{63B1FA43-C9F9-4A88-8ADF-73D74A7B0E3F}" dt="2019-05-14T03:44:37.957" v="3873"/>
            <ac:spMkLst>
              <pc:docMk/>
              <pc:sldMasterMk cId="796157797" sldId="2147483648"/>
              <pc:sldLayoutMk cId="21266139" sldId="2147483649"/>
              <ac:spMk id="4" creationId="{B846A5CC-6AC1-3E44-B23E-F25DDD39F686}"/>
            </ac:spMkLst>
          </pc:spChg>
          <pc:spChg chg="del">
            <ac:chgData name="Ke  Zeng" userId="5a2a4948-c3d7-42cb-864e-cf437141f59c" providerId="ADAL" clId="{63B1FA43-C9F9-4A88-8ADF-73D74A7B0E3F}" dt="2019-05-14T03:44:37.957" v="3873"/>
            <ac:spMkLst>
              <pc:docMk/>
              <pc:sldMasterMk cId="796157797" sldId="2147483648"/>
              <pc:sldLayoutMk cId="21266139" sldId="2147483649"/>
              <ac:spMk id="5" creationId="{8C5CDBAD-A3A7-0D4F-8A42-55A6638A2137}"/>
            </ac:spMkLst>
          </pc:spChg>
          <pc:spChg chg="del mod">
            <ac:chgData name="Ke  Zeng" userId="5a2a4948-c3d7-42cb-864e-cf437141f59c" providerId="ADAL" clId="{63B1FA43-C9F9-4A88-8ADF-73D74A7B0E3F}" dt="2019-05-14T03:44:37.957" v="3873"/>
            <ac:spMkLst>
              <pc:docMk/>
              <pc:sldMasterMk cId="796157797" sldId="2147483648"/>
              <pc:sldLayoutMk cId="21266139" sldId="2147483649"/>
              <ac:spMk id="6" creationId="{9EE8C946-140F-244A-A0EE-42C1456A4099}"/>
            </ac:spMkLst>
          </pc:spChg>
          <pc:spChg chg="add mod">
            <ac:chgData name="Ke  Zeng" userId="5a2a4948-c3d7-42cb-864e-cf437141f59c" providerId="ADAL" clId="{63B1FA43-C9F9-4A88-8ADF-73D74A7B0E3F}" dt="2019-05-14T03:44:38.518" v="3874"/>
            <ac:spMkLst>
              <pc:docMk/>
              <pc:sldMasterMk cId="796157797" sldId="2147483648"/>
              <pc:sldLayoutMk cId="21266139" sldId="2147483649"/>
              <ac:spMk id="7" creationId="{01CC0A9E-AB54-46E4-B045-E6598F951541}"/>
            </ac:spMkLst>
          </pc:spChg>
          <pc:spChg chg="add mod">
            <ac:chgData name="Ke  Zeng" userId="5a2a4948-c3d7-42cb-864e-cf437141f59c" providerId="ADAL" clId="{63B1FA43-C9F9-4A88-8ADF-73D74A7B0E3F}" dt="2019-05-14T03:44:38.518" v="3874"/>
            <ac:spMkLst>
              <pc:docMk/>
              <pc:sldMasterMk cId="796157797" sldId="2147483648"/>
              <pc:sldLayoutMk cId="21266139" sldId="2147483649"/>
              <ac:spMk id="8" creationId="{71DCE5B5-E573-4E49-9AA8-15397576E280}"/>
            </ac:spMkLst>
          </pc:spChg>
          <pc:spChg chg="add mod">
            <ac:chgData name="Ke  Zeng" userId="5a2a4948-c3d7-42cb-864e-cf437141f59c" providerId="ADAL" clId="{63B1FA43-C9F9-4A88-8ADF-73D74A7B0E3F}" dt="2019-05-14T03:44:38.518" v="3874"/>
            <ac:spMkLst>
              <pc:docMk/>
              <pc:sldMasterMk cId="796157797" sldId="2147483648"/>
              <pc:sldLayoutMk cId="21266139" sldId="2147483649"/>
              <ac:spMk id="9" creationId="{6EA9E4AF-F258-48D1-AAE3-913ED2B0304D}"/>
            </ac:spMkLst>
          </pc:spChg>
        </pc:sldLayoutChg>
        <pc:sldLayoutChg chg="setBg">
          <pc:chgData name="Ke  Zeng" userId="5a2a4948-c3d7-42cb-864e-cf437141f59c" providerId="ADAL" clId="{63B1FA43-C9F9-4A88-8ADF-73D74A7B0E3F}" dt="2019-05-11T14:20:33.982" v="390"/>
          <pc:sldLayoutMkLst>
            <pc:docMk/>
            <pc:sldMasterMk cId="796157797" sldId="2147483648"/>
            <pc:sldLayoutMk cId="109473305" sldId="2147483650"/>
          </pc:sldLayoutMkLst>
        </pc:sldLayoutChg>
        <pc:sldLayoutChg chg="setBg">
          <pc:chgData name="Ke  Zeng" userId="5a2a4948-c3d7-42cb-864e-cf437141f59c" providerId="ADAL" clId="{63B1FA43-C9F9-4A88-8ADF-73D74A7B0E3F}" dt="2019-05-11T14:20:33.982" v="390"/>
          <pc:sldLayoutMkLst>
            <pc:docMk/>
            <pc:sldMasterMk cId="796157797" sldId="2147483648"/>
            <pc:sldLayoutMk cId="4060671020" sldId="2147483651"/>
          </pc:sldLayoutMkLst>
        </pc:sldLayoutChg>
        <pc:sldLayoutChg chg="setBg">
          <pc:chgData name="Ke  Zeng" userId="5a2a4948-c3d7-42cb-864e-cf437141f59c" providerId="ADAL" clId="{63B1FA43-C9F9-4A88-8ADF-73D74A7B0E3F}" dt="2019-05-11T14:20:33.982" v="390"/>
          <pc:sldLayoutMkLst>
            <pc:docMk/>
            <pc:sldMasterMk cId="796157797" sldId="2147483648"/>
            <pc:sldLayoutMk cId="1729381337" sldId="2147483652"/>
          </pc:sldLayoutMkLst>
        </pc:sldLayoutChg>
        <pc:sldLayoutChg chg="setBg">
          <pc:chgData name="Ke  Zeng" userId="5a2a4948-c3d7-42cb-864e-cf437141f59c" providerId="ADAL" clId="{63B1FA43-C9F9-4A88-8ADF-73D74A7B0E3F}" dt="2019-05-11T14:20:33.982" v="390"/>
          <pc:sldLayoutMkLst>
            <pc:docMk/>
            <pc:sldMasterMk cId="796157797" sldId="2147483648"/>
            <pc:sldLayoutMk cId="1912244481" sldId="2147483653"/>
          </pc:sldLayoutMkLst>
        </pc:sldLayoutChg>
        <pc:sldLayoutChg chg="setBg">
          <pc:chgData name="Ke  Zeng" userId="5a2a4948-c3d7-42cb-864e-cf437141f59c" providerId="ADAL" clId="{63B1FA43-C9F9-4A88-8ADF-73D74A7B0E3F}" dt="2019-05-11T14:20:33.982" v="390"/>
          <pc:sldLayoutMkLst>
            <pc:docMk/>
            <pc:sldMasterMk cId="796157797" sldId="2147483648"/>
            <pc:sldLayoutMk cId="2618397016" sldId="2147483654"/>
          </pc:sldLayoutMkLst>
        </pc:sldLayoutChg>
        <pc:sldLayoutChg chg="modSp setBg">
          <pc:chgData name="Ke  Zeng" userId="5a2a4948-c3d7-42cb-864e-cf437141f59c" providerId="ADAL" clId="{63B1FA43-C9F9-4A88-8ADF-73D74A7B0E3F}" dt="2019-05-14T03:45:07.866" v="3879" actId="20577"/>
          <pc:sldLayoutMkLst>
            <pc:docMk/>
            <pc:sldMasterMk cId="796157797" sldId="2147483648"/>
            <pc:sldLayoutMk cId="2128574666" sldId="2147483655"/>
          </pc:sldLayoutMkLst>
          <pc:spChg chg="mod">
            <ac:chgData name="Ke  Zeng" userId="5a2a4948-c3d7-42cb-864e-cf437141f59c" providerId="ADAL" clId="{63B1FA43-C9F9-4A88-8ADF-73D74A7B0E3F}" dt="2019-05-14T03:45:07.866" v="3879" actId="20577"/>
            <ac:spMkLst>
              <pc:docMk/>
              <pc:sldMasterMk cId="796157797" sldId="2147483648"/>
              <pc:sldLayoutMk cId="2128574666" sldId="2147483655"/>
              <ac:spMk id="4" creationId="{2A688BAE-C8C3-6045-8B26-9530589A8732}"/>
            </ac:spMkLst>
          </pc:spChg>
        </pc:sldLayoutChg>
        <pc:sldLayoutChg chg="setBg">
          <pc:chgData name="Ke  Zeng" userId="5a2a4948-c3d7-42cb-864e-cf437141f59c" providerId="ADAL" clId="{63B1FA43-C9F9-4A88-8ADF-73D74A7B0E3F}" dt="2019-05-11T14:20:33.982" v="390"/>
          <pc:sldLayoutMkLst>
            <pc:docMk/>
            <pc:sldMasterMk cId="796157797" sldId="2147483648"/>
            <pc:sldLayoutMk cId="3521138064" sldId="2147483656"/>
          </pc:sldLayoutMkLst>
        </pc:sldLayoutChg>
        <pc:sldLayoutChg chg="setBg">
          <pc:chgData name="Ke  Zeng" userId="5a2a4948-c3d7-42cb-864e-cf437141f59c" providerId="ADAL" clId="{63B1FA43-C9F9-4A88-8ADF-73D74A7B0E3F}" dt="2019-05-11T14:20:33.982" v="390"/>
          <pc:sldLayoutMkLst>
            <pc:docMk/>
            <pc:sldMasterMk cId="796157797" sldId="2147483648"/>
            <pc:sldLayoutMk cId="2435280493" sldId="2147483657"/>
          </pc:sldLayoutMkLst>
        </pc:sldLayoutChg>
        <pc:sldLayoutChg chg="setBg">
          <pc:chgData name="Ke  Zeng" userId="5a2a4948-c3d7-42cb-864e-cf437141f59c" providerId="ADAL" clId="{63B1FA43-C9F9-4A88-8ADF-73D74A7B0E3F}" dt="2019-05-11T14:20:33.982" v="390"/>
          <pc:sldLayoutMkLst>
            <pc:docMk/>
            <pc:sldMasterMk cId="796157797" sldId="2147483648"/>
            <pc:sldLayoutMk cId="445995339" sldId="2147483658"/>
          </pc:sldLayoutMkLst>
        </pc:sldLayoutChg>
        <pc:sldLayoutChg chg="setBg">
          <pc:chgData name="Ke  Zeng" userId="5a2a4948-c3d7-42cb-864e-cf437141f59c" providerId="ADAL" clId="{63B1FA43-C9F9-4A88-8ADF-73D74A7B0E3F}" dt="2019-05-11T14:20:33.982" v="390"/>
          <pc:sldLayoutMkLst>
            <pc:docMk/>
            <pc:sldMasterMk cId="796157797" sldId="2147483648"/>
            <pc:sldLayoutMk cId="357445222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40712-F419-8F47-83DA-8E8ACC122F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97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28C92-C7F8-AD4F-8A41-95EB0EA17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DA6C2-DA6C-514F-AE45-57B1404FE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CC0A9E-AB54-46E4-B045-E6598F95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A438-AFE8-F44E-B3B4-8B500F1A2199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DCE5B5-E573-4E49-9AA8-15397576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A9E4AF-F258-48D1-AAE3-913ED2B0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329B-E200-DF46-AE88-848ADEE2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82178-F1FB-DD42-B245-F1367B71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3DD4-5FCF-1B46-AFAD-13C88435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5655-3DE4-054D-8123-E63129CCB3F7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A49F-DB68-CC46-A3BD-6617F386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998A5-A58D-CB45-9095-CD7D0996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99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0D6E2-FABE-B449-8CCE-8C5A857F1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DF077-664D-4349-8326-3616E94C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32207-8CBD-9D49-BD5C-B0C707A4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8047-A3FB-6C46-8D34-A9D3B59135A8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C8174-C620-384D-921C-7BEBD712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D4185-A243-984F-8437-BAA7403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45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1D6D6-BBE5-C143-9D71-4BB613C3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E5C5B-12CB-9A4A-9290-05996C09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F0CC4-DDE8-6047-84D9-5A3F5FBB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5AD5-1534-2D43-8AF3-32603CCFE5EB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2F12C-F789-EA4C-A750-7B93BA94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41592-BB57-C445-9CAD-A74236C7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83186-9F33-5E4A-BC43-C9C42F9C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5C730-0BB7-6440-9B67-C3024F5D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3DBC1-7DFF-FF47-B82A-1D08120E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1023-3520-A64D-9D1E-023BA10DD4B8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048D5-D4AF-F646-B661-2A865CCD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583CD-8E1E-DF4B-A09B-A021E2E9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67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B0F05-9CAD-584F-9924-023CF87D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6545D-F154-BE4B-82CC-B7FCC5E47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DC521-CBC0-9E47-B436-B43C4F76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78776-6ED0-EA42-90B1-3400EBB7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EC16-C7AA-6646-9AAB-91959AA3ECD4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34A77-E2F7-964A-B582-B4733A3F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463C2-7BEC-A94B-84BA-4F1D75D5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3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DE1-6B87-274F-B107-6A9F0143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178D6-F5D8-0F4E-88AA-560A622C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723C0-507D-1C40-A7B2-397E3011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D1C18F-8A68-B947-BAB7-D8BCF0AC6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C8DC20-5BBC-5C4D-B9E9-6D63DC41A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C2B2E3-553D-6748-81CC-9A06119D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8C4-2FF9-5F4E-AA3F-AC6BD150DC4D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E59F4D-57B5-434F-9E20-EA5462B1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647FD-8991-0745-9E00-2F368DAE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8BB2-56A2-C349-B48B-0235BA7E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36838D-CA87-8045-83EB-152F6F7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F03603-CEE4-8642-978D-45B3CB10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53C1E-9CD0-8746-B420-1343DD8F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3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A5A19-A51D-9F48-B211-351DB7F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A506-9D32-3840-9438-77EEE5947AF4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A8AFA6-357F-6C41-B7D5-1943527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88BAE-C8C3-6045-8B26-9530589A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pPr/>
              <a:t>‹#›</a:t>
            </a:fld>
            <a:r>
              <a:rPr kumimoji="1" lang="en-US" altLang="zh-CN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12857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DC875-B1A3-B34B-BE6D-A51D5610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708A3-C24D-9D45-B7F8-62D7BB8A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D1020-3540-8849-A26E-551961ED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B19DA-7582-474E-A690-A9CE4FE1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AB44-0D81-9D4C-8BE2-02031B50AC0A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33075-F7B0-0C4E-80F3-0F6E579C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FB1DF-0088-3646-94C0-2B3DCEC1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13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DD011-19A9-3E47-9666-DC59C8F4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AF1B74-2957-6045-9899-1754ACCD6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6AAC3-A89D-3D45-9BF1-D9BC8098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E7CB8-DFE5-0347-BA22-C831E8DF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C04-AFFD-2040-BEEB-5F340F585935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95529-BFBA-234B-921C-631B0263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3CB16-06C4-0E48-82D6-0B853CEB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2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8CA7E5-12EA-8A40-A256-A9EE91BE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3F6F6-B7C2-F545-ADD2-3FF648BF9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9AE02-BD0A-454E-8C52-52BB24EC2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A438-AFE8-F44E-B3B4-8B500F1A2199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7C019-ADC4-C44D-8DEC-55D6CBB27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EC325-8F96-C946-85F5-ED36E8F4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434D-85FF-6646-AD66-76B678FD996A}" type="slidenum">
              <a:rPr kumimoji="1" lang="zh-CN" altLang="en-US" smtClean="0"/>
              <a:pPr/>
              <a:t>‹#›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15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F58D-689D-4547-8814-A53CB0B89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elix Titling" panose="020F0502020204030204" pitchFamily="34" charset="0"/>
                <a:cs typeface="Felix Titling" panose="020F0502020204030204" pitchFamily="34" charset="0"/>
              </a:rPr>
              <a:t>Intergenerational Education Mobility</a:t>
            </a:r>
            <a:r>
              <a:rPr lang="zh-CN" altLang="en-US" dirty="0">
                <a:solidFill>
                  <a:schemeClr val="bg1"/>
                </a:solidFill>
                <a:latin typeface="Felix Titling" panose="020F0502020204030204" pitchFamily="34" charset="0"/>
                <a:cs typeface="Felix Titling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Felix Titling" panose="020F0502020204030204" pitchFamily="34" charset="0"/>
                <a:cs typeface="Felix Titling" panose="020F0502020204030204" pitchFamily="34" charset="0"/>
              </a:rPr>
              <a:t>in</a:t>
            </a:r>
            <a:r>
              <a:rPr lang="zh-CN" altLang="en-US" dirty="0">
                <a:solidFill>
                  <a:schemeClr val="bg1"/>
                </a:solidFill>
                <a:latin typeface="Felix Titling" panose="020F0502020204030204" pitchFamily="34" charset="0"/>
                <a:cs typeface="Felix Titling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Felix Titling" panose="020F0502020204030204" pitchFamily="34" charset="0"/>
                <a:cs typeface="Felix Titling" panose="020F0502020204030204" pitchFamily="34" charset="0"/>
              </a:rPr>
              <a:t>China</a:t>
            </a:r>
            <a:endParaRPr kumimoji="1" lang="zh-CN" altLang="en-US" dirty="0">
              <a:solidFill>
                <a:schemeClr val="bg1"/>
              </a:solidFill>
              <a:latin typeface="Felix Titling" panose="020F0502020204030204" pitchFamily="34" charset="0"/>
              <a:cs typeface="Felix Titling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35666-8051-7946-9084-8AB94B728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alifornian FB" panose="0207040306080B030204" pitchFamily="18" charset="0"/>
              </a:rPr>
              <a:t>						——Ke Zeng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fornian FB" panose="0207040306080B030204" pitchFamily="18" charset="0"/>
              </a:rPr>
              <a:t>		</a:t>
            </a:r>
            <a:endParaRPr kumimoji="1" lang="zh-CN" alt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FB6ED-E5D9-FD49-B65D-5657FA1B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AE33F8A-D4E1-C94A-BE03-19CF17FD0FE6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976957-45C2-1A40-9F5A-D17EA03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DC434D-85FF-6646-AD66-76B678FD996A}" type="slidenum">
              <a:rPr kumimoji="1" lang="zh-CN" altLang="en-US" smtClean="0"/>
              <a:t>1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26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Hukou impact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10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BC14FBD-E485-42E2-AB8F-03A20BFD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4992"/>
              </p:ext>
            </p:extLst>
          </p:nvPr>
        </p:nvGraphicFramePr>
        <p:xfrm>
          <a:off x="838200" y="2560011"/>
          <a:ext cx="105155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760">
                  <a:extLst>
                    <a:ext uri="{9D8B030D-6E8A-4147-A177-3AD203B41FA5}">
                      <a16:colId xmlns:a16="http://schemas.microsoft.com/office/drawing/2014/main" val="443210215"/>
                    </a:ext>
                  </a:extLst>
                </a:gridCol>
                <a:gridCol w="2196559">
                  <a:extLst>
                    <a:ext uri="{9D8B030D-6E8A-4147-A177-3AD203B41FA5}">
                      <a16:colId xmlns:a16="http://schemas.microsoft.com/office/drawing/2014/main" val="2281503590"/>
                    </a:ext>
                  </a:extLst>
                </a:gridCol>
                <a:gridCol w="2079760">
                  <a:extLst>
                    <a:ext uri="{9D8B030D-6E8A-4147-A177-3AD203B41FA5}">
                      <a16:colId xmlns:a16="http://schemas.microsoft.com/office/drawing/2014/main" val="3425649507"/>
                    </a:ext>
                  </a:extLst>
                </a:gridCol>
                <a:gridCol w="2079760">
                  <a:extLst>
                    <a:ext uri="{9D8B030D-6E8A-4147-A177-3AD203B41FA5}">
                      <a16:colId xmlns:a16="http://schemas.microsoft.com/office/drawing/2014/main" val="1491294362"/>
                    </a:ext>
                  </a:extLst>
                </a:gridCol>
                <a:gridCol w="2079760">
                  <a:extLst>
                    <a:ext uri="{9D8B030D-6E8A-4147-A177-3AD203B41FA5}">
                      <a16:colId xmlns:a16="http://schemas.microsoft.com/office/drawing/2014/main" val="275395097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Intergenerational elasticity from regression with/without Hukou control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3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Variable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(1)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S.D.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S.D.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Var_f_edu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3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Hukou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-2.72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-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-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4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Control variables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Yes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92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F2A55E-7AC2-407E-AF2C-54C364D3D9A1}"/>
                  </a:ext>
                </a:extLst>
              </p:cNvPr>
              <p:cNvSpPr txBox="1"/>
              <p:nvPr/>
            </p:nvSpPr>
            <p:spPr>
              <a:xfrm>
                <a:off x="3337968" y="1690688"/>
                <a:ext cx="5516062" cy="48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Californian FB" panose="0207040306080B030204" pitchFamily="18" charset="0"/>
                  </a:rPr>
                  <a:t>Estimated Hukou effect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type m:val="lin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18.27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=0.05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bg1"/>
                  </a:solidFill>
                  <a:latin typeface="Californian FB" panose="0207040306080B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F2A55E-7AC2-407E-AF2C-54C364D3D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68" y="1690688"/>
                <a:ext cx="5516062" cy="485326"/>
              </a:xfrm>
              <a:prstGeom prst="rect">
                <a:avLst/>
              </a:prstGeom>
              <a:blipFill>
                <a:blip r:embed="rId2"/>
                <a:stretch>
                  <a:fillRect l="-996" t="-108750" b="-16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7C42E6C-7A99-4383-82FB-6B35A5E8845F}"/>
              </a:ext>
            </a:extLst>
          </p:cNvPr>
          <p:cNvSpPr txBox="1"/>
          <p:nvPr/>
        </p:nvSpPr>
        <p:spPr>
          <a:xfrm>
            <a:off x="3377947" y="5033818"/>
            <a:ext cx="543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fornian FB" panose="0207040306080B030204" pitchFamily="18" charset="0"/>
              </a:rPr>
              <a:t>The difference of intergenerational elasticity is also 0.05.</a:t>
            </a:r>
            <a:endParaRPr lang="zh-CN" altLang="en-US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2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What about decompose by year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11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67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2F337-2333-4E26-84D6-D2290FB2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94D61-F09A-4529-97C9-D30804D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DC434D-85FF-6646-AD66-76B678FD996A}" type="slidenum">
              <a:rPr kumimoji="1" lang="zh-CN" altLang="en-US" smtClean="0"/>
              <a:t>12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698F92-F972-4F87-B2EF-4A9BC0DBA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" t="1806" r="1613" b="3497"/>
          <a:stretch/>
        </p:blipFill>
        <p:spPr>
          <a:xfrm>
            <a:off x="1762173" y="186984"/>
            <a:ext cx="8667655" cy="61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2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2F337-2333-4E26-84D6-D2290FB2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94D61-F09A-4529-97C9-D30804D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DC434D-85FF-6646-AD66-76B678FD996A}" type="slidenum">
              <a:rPr kumimoji="1" lang="zh-CN" altLang="en-US" smtClean="0"/>
              <a:t>13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6FCA0-F1CC-41D4-B8E3-1FAEAC38F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" t="1451" r="1238" b="2627"/>
          <a:stretch/>
        </p:blipFill>
        <p:spPr>
          <a:xfrm>
            <a:off x="1806681" y="369000"/>
            <a:ext cx="8578637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7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Beta by year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14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2BDCC6-2F78-437B-AA32-30F0147224E7}"/>
              </a:ext>
            </a:extLst>
          </p:cNvPr>
          <p:cNvSpPr txBox="1"/>
          <p:nvPr/>
        </p:nvSpPr>
        <p:spPr>
          <a:xfrm>
            <a:off x="838200" y="1690688"/>
            <a:ext cx="9580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Two major characteristics</a:t>
            </a:r>
          </a:p>
          <a:p>
            <a:endParaRPr lang="en-US" altLang="zh-CN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Intergenerational elasticity has been stable for people born before 1970s (around 0.2), and for the cohort born after 1978, the  intergenerational elasticity has kept increasing (till 0.7 recently)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There is no much difference between rural and urban Hukou.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China held egalitarianism before reform 1978;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Access to education was decided by the hukou and other inherited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The variance of elasticity was same at two periods (before and after)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Variance of Urban is larger than the variance of Rural. </a:t>
            </a:r>
            <a:endParaRPr lang="zh-CN" altLang="en-US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8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36EB66-CBB3-4AA1-8CB2-E7761013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31245-129C-4194-9456-09DB2DCA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15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52D00E-F4DF-48EF-BAD1-567F8B13D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1932860" y="369000"/>
            <a:ext cx="832627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36EB66-CBB3-4AA1-8CB2-E7761013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31245-129C-4194-9456-09DB2DCA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16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2AC733-E459-4F28-9698-5DE9B30A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t="1223" r="1139" b="2167"/>
          <a:stretch/>
        </p:blipFill>
        <p:spPr>
          <a:xfrm>
            <a:off x="1828422" y="369000"/>
            <a:ext cx="8535156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3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New questions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17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2BDCC6-2F78-437B-AA32-30F0147224E7}"/>
              </a:ext>
            </a:extLst>
          </p:cNvPr>
          <p:cNvSpPr txBox="1"/>
          <p:nvPr/>
        </p:nvSpPr>
        <p:spPr>
          <a:xfrm>
            <a:off x="838200" y="169068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The inequality can be explained by the economical liberal reform after 1978, but why the variance fluctuated in such a way?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Does </a:t>
            </a:r>
            <a:r>
              <a:rPr lang="en-US" altLang="zh-CN" sz="2000">
                <a:solidFill>
                  <a:schemeClr val="bg1"/>
                </a:solidFill>
                <a:latin typeface="Californian FB" panose="0207040306080B030204" pitchFamily="18" charset="0"/>
              </a:rPr>
              <a:t>the reform </a:t>
            </a:r>
            <a:r>
              <a:rPr lang="en-US" altLang="zh-CN" sz="2000" dirty="0">
                <a:solidFill>
                  <a:schemeClr val="bg1"/>
                </a:solidFill>
                <a:latin typeface="Californian FB" panose="0207040306080B030204" pitchFamily="18" charset="0"/>
              </a:rPr>
              <a:t>in post-communism countries always increased the inequality? Why?</a:t>
            </a:r>
            <a:endParaRPr lang="zh-CN" altLang="en-US" sz="2000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Main</a:t>
            </a:r>
            <a:r>
              <a:rPr kumimoji="1" lang="zh-CN" altLang="en-US" dirty="0">
                <a:solidFill>
                  <a:schemeClr val="bg1"/>
                </a:solidFill>
                <a:latin typeface="Felix Titling" pitchFamily="82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Messages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2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225CB-4B1D-6D4C-9C27-29679A15C62E}"/>
              </a:ext>
            </a:extLst>
          </p:cNvPr>
          <p:cNvSpPr/>
          <p:nvPr/>
        </p:nvSpPr>
        <p:spPr>
          <a:xfrm>
            <a:off x="838199" y="2271840"/>
            <a:ext cx="10515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The absolute mobility is around 0.7 nationally. The intergenerational</a:t>
            </a:r>
            <a:r>
              <a:rPr lang="zh-CN" altLang="en-US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 </a:t>
            </a: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education elasticity (IEE) is 0.45 or 0.46, depending on the</a:t>
            </a:r>
            <a:r>
              <a:rPr lang="zh-CN" altLang="en-US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 </a:t>
            </a: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measurement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Hukou (Household Registration System) have impact on the mobility.</a:t>
            </a:r>
            <a:r>
              <a:rPr lang="zh-CN" altLang="en-US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 </a:t>
            </a: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Hukou contributed 0.05 (which is 10%) of the elasticity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IEE is leading in urban area. Volatility of IEE increases in recent</a:t>
            </a:r>
            <a:r>
              <a:rPr lang="zh-CN" altLang="en-US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 </a:t>
            </a:r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Californian FB" panose="020F0502020204030204" pitchFamily="34" charset="0"/>
                <a:cs typeface="Californian FB" panose="020F0502020204030204" pitchFamily="34" charset="0"/>
              </a:rPr>
              <a:t>period.</a:t>
            </a:r>
          </a:p>
        </p:txBody>
      </p:sp>
    </p:spTree>
    <p:extLst>
      <p:ext uri="{BB962C8B-B14F-4D97-AF65-F5344CB8AC3E}">
        <p14:creationId xmlns:p14="http://schemas.microsoft.com/office/powerpoint/2010/main" val="232027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Methodology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3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225CB-4B1D-6D4C-9C27-29679A15C62E}"/>
              </a:ext>
            </a:extLst>
          </p:cNvPr>
          <p:cNvSpPr/>
          <p:nvPr/>
        </p:nvSpPr>
        <p:spPr>
          <a:xfrm>
            <a:off x="838199" y="2271840"/>
            <a:ext cx="10515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Mobility measuring: absolute mobility &amp; intergenerational mobility elasticity;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Education measuring: certificate matching;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Example: one with highest education of primary school certificate will be viewed as having 6 years;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88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Methodology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4</a:t>
            </a:fld>
            <a:r>
              <a:rPr kumimoji="1" lang="en-US" altLang="zh-CN" dirty="0"/>
              <a:t> /17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FB6E89-F02A-429E-9CFA-126C4E92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15"/>
          <a:stretch/>
        </p:blipFill>
        <p:spPr>
          <a:xfrm>
            <a:off x="1439429" y="4743059"/>
            <a:ext cx="9313141" cy="12072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604455-8BD0-4B1A-80B8-758E87D2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00" y="1961792"/>
            <a:ext cx="3200000" cy="7619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0B5EEB-8D0F-49CA-A51F-1A2EC99F2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915"/>
          <a:stretch/>
        </p:blipFill>
        <p:spPr>
          <a:xfrm>
            <a:off x="1534358" y="3129768"/>
            <a:ext cx="9313141" cy="1207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02C180-B0E9-4428-A4D6-B28662F89406}"/>
                  </a:ext>
                </a:extLst>
              </p:cNvPr>
              <p:cNvSpPr txBox="1"/>
              <p:nvPr/>
            </p:nvSpPr>
            <p:spPr>
              <a:xfrm>
                <a:off x="7481085" y="1990552"/>
                <a:ext cx="2544857" cy="320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02C180-B0E9-4428-A4D6-B28662F89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85" y="1990552"/>
                <a:ext cx="2544857" cy="320409"/>
              </a:xfrm>
              <a:prstGeom prst="rect">
                <a:avLst/>
              </a:prstGeom>
              <a:blipFill>
                <a:blip r:embed="rId4"/>
                <a:stretch>
                  <a:fillRect t="-192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6934E97-0C84-4E0D-AC17-F294500D4EA8}"/>
                  </a:ext>
                </a:extLst>
              </p:cNvPr>
              <p:cNvSpPr txBox="1"/>
              <p:nvPr/>
            </p:nvSpPr>
            <p:spPr>
              <a:xfrm>
                <a:off x="7562291" y="2398533"/>
                <a:ext cx="2382447" cy="330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6934E97-0C84-4E0D-AC17-F294500D4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91" y="2398533"/>
                <a:ext cx="2382447" cy="330988"/>
              </a:xfrm>
              <a:prstGeom prst="rect">
                <a:avLst/>
              </a:prstGeom>
              <a:blipFill>
                <a:blip r:embed="rId5"/>
                <a:stretch>
                  <a:fillRect l="-769" r="-51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09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Methodology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5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156C91-CE12-4795-8264-F31CD5BE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08903"/>
              </p:ext>
            </p:extLst>
          </p:nvPr>
        </p:nvGraphicFramePr>
        <p:xfrm>
          <a:off x="1967346" y="2038004"/>
          <a:ext cx="825730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218">
                  <a:extLst>
                    <a:ext uri="{9D8B030D-6E8A-4147-A177-3AD203B41FA5}">
                      <a16:colId xmlns:a16="http://schemas.microsoft.com/office/drawing/2014/main" val="2809854689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1395834005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2298684871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979205784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2262927480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44744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Variable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Obs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Mean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S.D.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Min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Max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3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V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ar_edu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17,634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8.422508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4.198074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24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1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V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ar_f_edu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13,512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4.964217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4.257895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24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Age(Ages2)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17657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44.96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11.07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65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6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Gender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17657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0.54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5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Hukou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17657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0.82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0.89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Migration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17649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0.79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0.41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4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Party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17657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6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Log income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12276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9.85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1.22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3.69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14.93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4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2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Result-absolute mobility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6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66DD40-5100-4235-BA18-C7C2B92E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72571"/>
              </p:ext>
            </p:extLst>
          </p:nvPr>
        </p:nvGraphicFramePr>
        <p:xfrm>
          <a:off x="928254" y="2501900"/>
          <a:ext cx="1033549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7746">
                  <a:extLst>
                    <a:ext uri="{9D8B030D-6E8A-4147-A177-3AD203B41FA5}">
                      <a16:colId xmlns:a16="http://schemas.microsoft.com/office/drawing/2014/main" val="3425649507"/>
                    </a:ext>
                  </a:extLst>
                </a:gridCol>
                <a:gridCol w="5167746">
                  <a:extLst>
                    <a:ext uri="{9D8B030D-6E8A-4147-A177-3AD203B41FA5}">
                      <a16:colId xmlns:a16="http://schemas.microsoft.com/office/drawing/2014/main" val="1491294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Absolute Mobility by Cohort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3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Cohort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Absolute mobility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-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0.47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3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=&lt;38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&gt;38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0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8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Intergenerational elasticity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7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98AFDF-B19C-49B8-9AA5-FC0B3D167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17945"/>
              </p:ext>
            </p:extLst>
          </p:nvPr>
        </p:nvGraphicFramePr>
        <p:xfrm>
          <a:off x="838200" y="2560011"/>
          <a:ext cx="105155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760">
                  <a:extLst>
                    <a:ext uri="{9D8B030D-6E8A-4147-A177-3AD203B41FA5}">
                      <a16:colId xmlns:a16="http://schemas.microsoft.com/office/drawing/2014/main" val="443210215"/>
                    </a:ext>
                  </a:extLst>
                </a:gridCol>
                <a:gridCol w="2196559">
                  <a:extLst>
                    <a:ext uri="{9D8B030D-6E8A-4147-A177-3AD203B41FA5}">
                      <a16:colId xmlns:a16="http://schemas.microsoft.com/office/drawing/2014/main" val="2281503590"/>
                    </a:ext>
                  </a:extLst>
                </a:gridCol>
                <a:gridCol w="2079760">
                  <a:extLst>
                    <a:ext uri="{9D8B030D-6E8A-4147-A177-3AD203B41FA5}">
                      <a16:colId xmlns:a16="http://schemas.microsoft.com/office/drawing/2014/main" val="3425649507"/>
                    </a:ext>
                  </a:extLst>
                </a:gridCol>
                <a:gridCol w="2079760">
                  <a:extLst>
                    <a:ext uri="{9D8B030D-6E8A-4147-A177-3AD203B41FA5}">
                      <a16:colId xmlns:a16="http://schemas.microsoft.com/office/drawing/2014/main" val="1491294362"/>
                    </a:ext>
                  </a:extLst>
                </a:gridCol>
                <a:gridCol w="2079760">
                  <a:extLst>
                    <a:ext uri="{9D8B030D-6E8A-4147-A177-3AD203B41FA5}">
                      <a16:colId xmlns:a16="http://schemas.microsoft.com/office/drawing/2014/main" val="275395097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Intergenerational elasticity by Hukou and cohort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3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Hukou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Inter. Elasticity, 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=&lt;38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S.D.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Inter. Elasticity, 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&gt;38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S.D.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-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3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Rural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0.30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4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Urban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0.03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3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Intergenerational elasticity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8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98AFDF-B19C-49B8-9AA5-FC0B3D167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27145"/>
              </p:ext>
            </p:extLst>
          </p:nvPr>
        </p:nvGraphicFramePr>
        <p:xfrm>
          <a:off x="838200" y="2560011"/>
          <a:ext cx="105155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760">
                  <a:extLst>
                    <a:ext uri="{9D8B030D-6E8A-4147-A177-3AD203B41FA5}">
                      <a16:colId xmlns:a16="http://schemas.microsoft.com/office/drawing/2014/main" val="443210215"/>
                    </a:ext>
                  </a:extLst>
                </a:gridCol>
                <a:gridCol w="2196559">
                  <a:extLst>
                    <a:ext uri="{9D8B030D-6E8A-4147-A177-3AD203B41FA5}">
                      <a16:colId xmlns:a16="http://schemas.microsoft.com/office/drawing/2014/main" val="2281503590"/>
                    </a:ext>
                  </a:extLst>
                </a:gridCol>
                <a:gridCol w="2079760">
                  <a:extLst>
                    <a:ext uri="{9D8B030D-6E8A-4147-A177-3AD203B41FA5}">
                      <a16:colId xmlns:a16="http://schemas.microsoft.com/office/drawing/2014/main" val="3425649507"/>
                    </a:ext>
                  </a:extLst>
                </a:gridCol>
                <a:gridCol w="2079760">
                  <a:extLst>
                    <a:ext uri="{9D8B030D-6E8A-4147-A177-3AD203B41FA5}">
                      <a16:colId xmlns:a16="http://schemas.microsoft.com/office/drawing/2014/main" val="1491294362"/>
                    </a:ext>
                  </a:extLst>
                </a:gridCol>
                <a:gridCol w="2079760">
                  <a:extLst>
                    <a:ext uri="{9D8B030D-6E8A-4147-A177-3AD203B41FA5}">
                      <a16:colId xmlns:a16="http://schemas.microsoft.com/office/drawing/2014/main" val="2753950978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Intergenerational elasticity </a:t>
                      </a:r>
                      <a:r>
                        <a:rPr lang="en-US" altLang="zh-CN" sz="1800" b="1" i="0" u="none" strike="noStrike" kern="1200" baseline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by regions 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and cohort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3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Regions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Inter. Elasticity, 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=&lt;38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S.D.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Inter. Elasticity, 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&gt;38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S.D.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Eastern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0.18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3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Northeastern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0.18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4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Central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  <a:ea typeface="+mn-ea"/>
                          <a:cs typeface="+mn-cs"/>
                        </a:rPr>
                        <a:t>0.05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Western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0.31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alifornian FB" panose="0207040306080B030204" pitchFamily="18" charset="0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8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73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FEB9-0886-7C40-AEAC-F031D02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Felix Titling" pitchFamily="82" charset="0"/>
              </a:rPr>
              <a:t>Hukou impact</a:t>
            </a:r>
            <a:endParaRPr kumimoji="1" lang="zh-CN" altLang="en-US" dirty="0">
              <a:solidFill>
                <a:schemeClr val="bg1"/>
              </a:solidFill>
              <a:latin typeface="Felix Titling" pitchFamily="82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C09F-1859-3347-A5C4-06A12D1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D532-B6A5-F540-98F0-83F342895593}" type="datetime1">
              <a:rPr kumimoji="1" lang="zh-CN" altLang="en-US" smtClean="0"/>
              <a:t>2019/5/13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BFEB-0CBB-234D-B257-ED1BD8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434D-85FF-6646-AD66-76B678FD996A}" type="slidenum">
              <a:rPr kumimoji="1" lang="zh-CN" altLang="en-US" smtClean="0"/>
              <a:t>9</a:t>
            </a:fld>
            <a:r>
              <a:rPr kumimoji="1" lang="en-US" altLang="zh-CN" dirty="0"/>
              <a:t>/17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FDC7B3-861F-45D9-9856-DF98FD117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15"/>
          <a:stretch/>
        </p:blipFill>
        <p:spPr>
          <a:xfrm>
            <a:off x="2902661" y="1642435"/>
            <a:ext cx="6386678" cy="827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E0BE7EA-92C7-4D63-9ECC-CDB0D1CECE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05455"/>
                  </p:ext>
                </p:extLst>
              </p:nvPr>
            </p:nvGraphicFramePr>
            <p:xfrm>
              <a:off x="838200" y="3549108"/>
              <a:ext cx="10515600" cy="15107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42564950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129436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 u="none" strike="noStrike" kern="1200" baseline="0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  <a:ea typeface="+mn-ea"/>
                              <a:cs typeface="+mn-cs"/>
                            </a:rPr>
                            <a:t>Estimated coefficients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7437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Term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Value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310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-variance of Hukou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0.14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2336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-variance of parent education by cohort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18.13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189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E0BE7EA-92C7-4D63-9ECC-CDB0D1CECE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05455"/>
                  </p:ext>
                </p:extLst>
              </p:nvPr>
            </p:nvGraphicFramePr>
            <p:xfrm>
              <a:off x="838200" y="3549108"/>
              <a:ext cx="10515600" cy="15107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42564950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9129436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i="0" u="none" strike="noStrike" kern="1200" baseline="0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  <a:ea typeface="+mn-ea"/>
                              <a:cs typeface="+mn-cs"/>
                            </a:rPr>
                            <a:t>Estimated coefficients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7437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Term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Value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310481"/>
                      </a:ext>
                    </a:extLst>
                  </a:tr>
                  <a:tr h="3766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04839" r="-100000" b="-1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0.14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  <a:latin typeface="Californian FB" panose="0207040306080B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2336525"/>
                      </a:ext>
                    </a:extLst>
                  </a:tr>
                  <a:tr h="3924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290769" r="-100000" b="-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bg1"/>
                              </a:solidFill>
                              <a:latin typeface="Californian FB" panose="0207040306080B030204" pitchFamily="18" charset="0"/>
                            </a:rPr>
                            <a:t>18.13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1892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5B6D469-F6CF-472C-B23C-E3BFC8A5249D}"/>
                  </a:ext>
                </a:extLst>
              </p:cNvPr>
              <p:cNvSpPr txBox="1"/>
              <p:nvPr/>
            </p:nvSpPr>
            <p:spPr>
              <a:xfrm>
                <a:off x="5174530" y="2627103"/>
                <a:ext cx="1842940" cy="681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5B6D469-F6CF-472C-B23C-E3BFC8A52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530" y="2627103"/>
                <a:ext cx="1842940" cy="681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5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575</Words>
  <Application>Microsoft Office PowerPoint</Application>
  <PresentationFormat>宽屏</PresentationFormat>
  <Paragraphs>210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Californian FB</vt:lpstr>
      <vt:lpstr>Cambria Math</vt:lpstr>
      <vt:lpstr>Felix Titling</vt:lpstr>
      <vt:lpstr>Office 主题​​</vt:lpstr>
      <vt:lpstr>Intergenerational Education Mobility in China</vt:lpstr>
      <vt:lpstr>Main Messages</vt:lpstr>
      <vt:lpstr>Methodology</vt:lpstr>
      <vt:lpstr>Methodology</vt:lpstr>
      <vt:lpstr>Methodology</vt:lpstr>
      <vt:lpstr>Result-absolute mobility</vt:lpstr>
      <vt:lpstr>Intergenerational elasticity</vt:lpstr>
      <vt:lpstr>Intergenerational elasticity</vt:lpstr>
      <vt:lpstr>Hukou impact</vt:lpstr>
      <vt:lpstr>Hukou impact</vt:lpstr>
      <vt:lpstr>What about decompose by year</vt:lpstr>
      <vt:lpstr>PowerPoint 演示文稿</vt:lpstr>
      <vt:lpstr>PowerPoint 演示文稿</vt:lpstr>
      <vt:lpstr>Beta by year</vt:lpstr>
      <vt:lpstr>PowerPoint 演示文稿</vt:lpstr>
      <vt:lpstr>PowerPoint 演示文稿</vt:lpstr>
      <vt:lpstr>New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 Zeng</dc:creator>
  <cp:lastModifiedBy>Ke Zeng</cp:lastModifiedBy>
  <cp:revision>3</cp:revision>
  <dcterms:created xsi:type="dcterms:W3CDTF">2019-05-07T20:03:46Z</dcterms:created>
  <dcterms:modified xsi:type="dcterms:W3CDTF">2019-05-14T03:55:26Z</dcterms:modified>
</cp:coreProperties>
</file>