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870-58E8-4141-A9AB-BD159AF21BEA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5B7E-50F1-40A1-BF64-EC9BC7F8F920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870-58E8-4141-A9AB-BD159AF21BEA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5B7E-50F1-40A1-BF64-EC9BC7F8F920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870-58E8-4141-A9AB-BD159AF21BEA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5B7E-50F1-40A1-BF64-EC9BC7F8F920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870-58E8-4141-A9AB-BD159AF21BEA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5B7E-50F1-40A1-BF64-EC9BC7F8F920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870-58E8-4141-A9AB-BD159AF21BEA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5B7E-50F1-40A1-BF64-EC9BC7F8F920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870-58E8-4141-A9AB-BD159AF21BEA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5B7E-50F1-40A1-BF64-EC9BC7F8F920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870-58E8-4141-A9AB-BD159AF21BEA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5B7E-50F1-40A1-BF64-EC9BC7F8F920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870-58E8-4141-A9AB-BD159AF21BEA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5B7E-50F1-40A1-BF64-EC9BC7F8F920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870-58E8-4141-A9AB-BD159AF21BEA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5B7E-50F1-40A1-BF64-EC9BC7F8F920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870-58E8-4141-A9AB-BD159AF21BEA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5B7E-50F1-40A1-BF64-EC9BC7F8F920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D870-58E8-4141-A9AB-BD159AF21BEA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5B7E-50F1-40A1-BF64-EC9BC7F8F920}" type="slidenum">
              <a:rPr lang="ru-RU" smtClean="0"/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C759D870-58E8-4141-A9AB-BD159AF21BEA}" type="datetimeFigureOut">
              <a:rPr lang="ru-RU" smtClean="0"/>
            </a:fld>
            <a:endParaRPr lang="ru-RU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FDD35B7E-50F1-40A1-BF64-EC9BC7F8F92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Онлайн-школа программирования для детей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Проектирование и создание интерактивного прототипа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289059" y="5486400"/>
            <a:ext cx="1721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 smtClean="0"/>
              <a:t>Выполнил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Студент 2 курса</a:t>
            </a:r>
            <a:br>
              <a:rPr lang="ru-RU" dirty="0" smtClean="0"/>
            </a:br>
            <a:r>
              <a:rPr lang="ru-RU" dirty="0" smtClean="0"/>
              <a:t>Группы ВЕБ1-23</a:t>
            </a:r>
            <a:br>
              <a:rPr lang="ru-RU" dirty="0" smtClean="0"/>
            </a:br>
            <a:r>
              <a:rPr lang="ru-RU" dirty="0" err="1" smtClean="0"/>
              <a:t>Бица</a:t>
            </a:r>
            <a:r>
              <a:rPr lang="ru-RU" dirty="0" smtClean="0"/>
              <a:t> Артем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и </a:t>
            </a:r>
            <a:r>
              <a:rPr lang="ru-RU" dirty="0" smtClean="0"/>
              <a:t>ответы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331720"/>
            <a:ext cx="10972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Готов </a:t>
            </a:r>
            <a:r>
              <a:rPr lang="ru-RU" dirty="0"/>
              <a:t>ответить на ваши вопросы.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Разработать дизайн и интерактивный прототип веб-сайта онлайн-школы программирования, который будет:</a:t>
            </a:r>
            <a:br>
              <a:rPr lang="ru-RU" dirty="0" smtClean="0"/>
            </a:br>
            <a:r>
              <a:rPr lang="ru-RU" dirty="0"/>
              <a:t> • Привлекать внимание родителей и детей</a:t>
            </a:r>
            <a:br>
              <a:rPr lang="ru-RU" dirty="0" smtClean="0"/>
            </a:br>
            <a:r>
              <a:rPr lang="ru-RU" dirty="0"/>
              <a:t> • Удобным для использования</a:t>
            </a:r>
            <a:br>
              <a:rPr lang="ru-RU" dirty="0" smtClean="0"/>
            </a:br>
            <a:r>
              <a:rPr lang="ru-RU" dirty="0"/>
              <a:t> • Эффективным в конверсии потенциальных клиентов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40180"/>
            <a:ext cx="109728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Главная </a:t>
            </a:r>
            <a:r>
              <a:rPr lang="ru-RU" dirty="0"/>
              <a:t>страница</a:t>
            </a:r>
            <a:br>
              <a:rPr lang="ru-RU" dirty="0" smtClean="0"/>
            </a:br>
            <a:r>
              <a:rPr lang="ru-RU" dirty="0"/>
              <a:t> • Краткое описание школы</a:t>
            </a:r>
            <a:br>
              <a:rPr lang="ru-RU" dirty="0" smtClean="0"/>
            </a:br>
            <a:r>
              <a:rPr lang="ru-RU" dirty="0"/>
              <a:t> • Преимущества и призыв к действию (</a:t>
            </a:r>
            <a:r>
              <a:rPr lang="ru-RU" dirty="0" smtClean="0"/>
              <a:t>CTA)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Программы </a:t>
            </a:r>
            <a:r>
              <a:rPr lang="ru-RU" dirty="0"/>
              <a:t>обучения</a:t>
            </a:r>
            <a:br>
              <a:rPr lang="ru-RU" dirty="0" smtClean="0"/>
            </a:br>
            <a:r>
              <a:rPr lang="ru-RU" dirty="0"/>
              <a:t> • Подробное описание курсов (темы, возраст, </a:t>
            </a:r>
            <a:r>
              <a:rPr lang="ru-RU" dirty="0" smtClean="0"/>
              <a:t>стоимость)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Преподаватели</a:t>
            </a:r>
            <a:br>
              <a:rPr lang="ru-RU" dirty="0" smtClean="0"/>
            </a:br>
            <a:r>
              <a:rPr lang="ru-RU" dirty="0"/>
              <a:t> • Фотографии и информация о </a:t>
            </a:r>
            <a:r>
              <a:rPr lang="ru-RU" dirty="0" smtClean="0"/>
              <a:t>квалификации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Отзывы</a:t>
            </a:r>
            <a:br>
              <a:rPr lang="ru-RU" dirty="0" smtClean="0"/>
            </a:br>
            <a:r>
              <a:rPr lang="ru-RU" dirty="0"/>
              <a:t> • Оценки и комментарии родителей и </a:t>
            </a:r>
            <a:r>
              <a:rPr lang="ru-RU" dirty="0" smtClean="0"/>
              <a:t>учеников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Контакты</a:t>
            </a:r>
            <a:br>
              <a:rPr lang="ru-RU" dirty="0" smtClean="0"/>
            </a:br>
            <a:r>
              <a:rPr lang="ru-RU" dirty="0"/>
              <a:t> • Форма обратной связи и контактная </a:t>
            </a:r>
            <a:r>
              <a:rPr lang="ru-RU" dirty="0" smtClean="0"/>
              <a:t>информация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и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Анализ </a:t>
            </a:r>
            <a:r>
              <a:rPr lang="ru-RU" dirty="0"/>
              <a:t>целевой аудитории:</a:t>
            </a:r>
            <a:br>
              <a:rPr lang="ru-RU" dirty="0" smtClean="0"/>
            </a:br>
            <a:r>
              <a:rPr lang="ru-RU" dirty="0"/>
              <a:t> • Родители: Ищут качественное и безопасное обучение для детей</a:t>
            </a:r>
            <a:br>
              <a:rPr lang="ru-RU" dirty="0" smtClean="0"/>
            </a:br>
            <a:r>
              <a:rPr lang="ru-RU" dirty="0"/>
              <a:t> • Дети: Заинтересованы в увлекательных и доступных </a:t>
            </a:r>
            <a:r>
              <a:rPr lang="ru-RU" dirty="0" smtClean="0"/>
              <a:t>уроках</a:t>
            </a:r>
            <a:endParaRPr lang="ru-RU" dirty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Анализ </a:t>
            </a:r>
            <a:r>
              <a:rPr lang="ru-RU" dirty="0"/>
              <a:t>конкурентов:</a:t>
            </a:r>
            <a:br>
              <a:rPr lang="ru-RU" dirty="0" smtClean="0"/>
            </a:br>
            <a:r>
              <a:rPr lang="ru-RU" dirty="0"/>
              <a:t> • Изучены ведущие сайты онлайн-школ</a:t>
            </a:r>
            <a:br>
              <a:rPr lang="ru-RU" dirty="0" smtClean="0"/>
            </a:br>
            <a:r>
              <a:rPr lang="ru-RU" dirty="0"/>
              <a:t> • Выявлены лучшие практики и возможности для улучшений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2446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Информационная архитектура:</a:t>
            </a:r>
            <a:br>
              <a:rPr lang="ru-RU" dirty="0" smtClean="0"/>
            </a:br>
            <a:r>
              <a:rPr lang="ru-RU" dirty="0"/>
              <a:t> • Логическая структура сайта</a:t>
            </a:r>
            <a:br>
              <a:rPr lang="ru-RU" dirty="0" smtClean="0"/>
            </a:br>
            <a:r>
              <a:rPr lang="ru-RU" dirty="0"/>
              <a:t> • Основные страницы и их взаимосвязь</a:t>
            </a:r>
            <a:br>
              <a:rPr lang="ru-RU" dirty="0" smtClean="0"/>
            </a:br>
            <a:br>
              <a:rPr lang="ru-RU" dirty="0" smtClean="0"/>
            </a:br>
            <a:r>
              <a:rPr lang="ru-RU" dirty="0"/>
              <a:t>Каркасы (</a:t>
            </a:r>
            <a:r>
              <a:rPr lang="ru-RU" dirty="0" err="1"/>
              <a:t>Wireframes</a:t>
            </a:r>
            <a:r>
              <a:rPr lang="ru-RU" dirty="0"/>
              <a:t>):</a:t>
            </a:r>
            <a:br>
              <a:rPr lang="ru-RU" dirty="0" smtClean="0"/>
            </a:br>
            <a:r>
              <a:rPr lang="ru-RU" dirty="0"/>
              <a:t> • Базовые макеты страниц для первичного тестирования</a:t>
            </a:r>
            <a:br>
              <a:rPr lang="ru-RU" dirty="0" smtClean="0"/>
            </a:br>
            <a:br>
              <a:rPr lang="ru-RU" dirty="0" smtClean="0"/>
            </a:br>
            <a:r>
              <a:rPr lang="ru-RU" dirty="0"/>
              <a:t>Дизайн (</a:t>
            </a:r>
            <a:r>
              <a:rPr lang="ru-RU" dirty="0" err="1"/>
              <a:t>Mockups</a:t>
            </a:r>
            <a:r>
              <a:rPr lang="ru-RU" dirty="0"/>
              <a:t>):</a:t>
            </a:r>
            <a:br>
              <a:rPr lang="ru-RU" dirty="0" smtClean="0"/>
            </a:br>
            <a:r>
              <a:rPr lang="ru-RU" dirty="0"/>
              <a:t> • Выбор яркого, современного стиля</a:t>
            </a:r>
            <a:br>
              <a:rPr lang="ru-RU" dirty="0" smtClean="0"/>
            </a:br>
            <a:r>
              <a:rPr lang="ru-RU" dirty="0"/>
              <a:t> • Удобный пользовательский интерфейс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Прототипирование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Интерактивный прототип:</a:t>
            </a:r>
            <a:br>
              <a:rPr lang="ru-RU" dirty="0" smtClean="0"/>
            </a:br>
            <a:r>
              <a:rPr lang="ru-RU" dirty="0"/>
              <a:t> • Создан с использованием [</a:t>
            </a:r>
            <a:r>
              <a:rPr lang="ru-RU" dirty="0" err="1"/>
              <a:t>Figma</a:t>
            </a:r>
            <a:r>
              <a:rPr lang="ru-RU" dirty="0"/>
              <a:t>/</a:t>
            </a:r>
            <a:r>
              <a:rPr lang="ru-RU" dirty="0" err="1"/>
              <a:t>Adobe</a:t>
            </a:r>
            <a:r>
              <a:rPr lang="ru-RU" dirty="0"/>
              <a:t> XD/другой инструмент]</a:t>
            </a:r>
            <a:br>
              <a:rPr lang="ru-RU" dirty="0" smtClean="0"/>
            </a:br>
            <a:r>
              <a:rPr lang="ru-RU" dirty="0"/>
              <a:t> • Включает основные функции:</a:t>
            </a:r>
            <a:br>
              <a:rPr lang="ru-RU" dirty="0" smtClean="0"/>
            </a:br>
            <a:r>
              <a:rPr lang="ru-RU" dirty="0"/>
              <a:t> • Навигация по страницам</a:t>
            </a:r>
            <a:br>
              <a:rPr lang="ru-RU" dirty="0" smtClean="0"/>
            </a:br>
            <a:r>
              <a:rPr lang="ru-RU" dirty="0"/>
              <a:t> • Форма записи на пробный урок</a:t>
            </a:r>
            <a:br>
              <a:rPr lang="ru-RU" dirty="0" smtClean="0"/>
            </a:br>
            <a:r>
              <a:rPr lang="ru-RU" dirty="0"/>
              <a:t> • Интерактивные элементы (кнопки, ссылки)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дизайнерские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Визуальный </a:t>
            </a:r>
            <a:r>
              <a:rPr lang="ru-RU" dirty="0"/>
              <a:t>стиль:</a:t>
            </a:r>
            <a:br>
              <a:rPr lang="ru-RU" dirty="0" smtClean="0"/>
            </a:br>
            <a:r>
              <a:rPr lang="ru-RU" dirty="0"/>
              <a:t> • Яркие цвета для привлечения детей</a:t>
            </a:r>
            <a:br>
              <a:rPr lang="ru-RU" dirty="0" smtClean="0"/>
            </a:br>
            <a:r>
              <a:rPr lang="ru-RU" dirty="0"/>
              <a:t> • Простой, </a:t>
            </a:r>
            <a:r>
              <a:rPr lang="ru-RU" dirty="0" err="1"/>
              <a:t>минималистичный</a:t>
            </a:r>
            <a:r>
              <a:rPr lang="ru-RU" dirty="0"/>
              <a:t> дизайн для </a:t>
            </a:r>
            <a:r>
              <a:rPr lang="ru-RU" dirty="0" smtClean="0"/>
              <a:t>родителей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UI/UX</a:t>
            </a:r>
            <a:r>
              <a:rPr lang="ru-RU" dirty="0"/>
              <a:t>:</a:t>
            </a:r>
            <a:br>
              <a:rPr lang="ru-RU" dirty="0" smtClean="0"/>
            </a:br>
            <a:r>
              <a:rPr lang="ru-RU" dirty="0"/>
              <a:t> • Легкая навигация</a:t>
            </a:r>
            <a:br>
              <a:rPr lang="ru-RU" dirty="0" smtClean="0"/>
            </a:br>
            <a:r>
              <a:rPr lang="ru-RU" dirty="0"/>
              <a:t> • Адаптивность для мобильных </a:t>
            </a:r>
            <a:r>
              <a:rPr lang="ru-RU" dirty="0" smtClean="0"/>
              <a:t>устройств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Элементы </a:t>
            </a:r>
            <a:r>
              <a:rPr lang="ru-RU" dirty="0"/>
              <a:t>вовлечения:</a:t>
            </a:r>
            <a:br>
              <a:rPr lang="ru-RU" dirty="0" smtClean="0"/>
            </a:br>
            <a:r>
              <a:rPr lang="ru-RU" dirty="0"/>
              <a:t> • Призывы к действию</a:t>
            </a:r>
            <a:br>
              <a:rPr lang="ru-RU" dirty="0" smtClean="0"/>
            </a:br>
            <a:r>
              <a:rPr lang="ru-RU" dirty="0"/>
              <a:t> • Использование отзывов для повышения доверия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прототипа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Ссылка на интерактивный прототип</a:t>
            </a:r>
            <a:r>
              <a:rPr lang="ru-RU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[]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Ключевые страницы:</a:t>
            </a:r>
            <a:br>
              <a:rPr lang="ru-RU" dirty="0" smtClean="0"/>
            </a:br>
            <a:r>
              <a:rPr lang="ru-RU" dirty="0"/>
              <a:t> • Главная</a:t>
            </a:r>
            <a:br>
              <a:rPr lang="ru-RU" dirty="0" smtClean="0"/>
            </a:br>
            <a:r>
              <a:rPr lang="ru-RU" dirty="0"/>
              <a:t> • Программы</a:t>
            </a:r>
            <a:br>
              <a:rPr lang="ru-RU" dirty="0" smtClean="0"/>
            </a:br>
            <a:r>
              <a:rPr lang="ru-RU" dirty="0"/>
              <a:t> • Преподаватели</a:t>
            </a:r>
            <a:br>
              <a:rPr lang="ru-RU" dirty="0" smtClean="0"/>
            </a:br>
            <a:r>
              <a:rPr lang="ru-RU" dirty="0"/>
              <a:t> • Форма записи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 Разработан полноценный дизайн веб-сайта, соответствующий целям проекта</a:t>
            </a:r>
            <a:br>
              <a:rPr lang="ru-RU" dirty="0" smtClean="0"/>
            </a:br>
            <a:r>
              <a:rPr lang="ru-RU" dirty="0"/>
              <a:t> • Прототип демонстрирует основные функции сайта</a:t>
            </a:r>
            <a:br>
              <a:rPr lang="ru-RU" dirty="0" smtClean="0"/>
            </a:br>
            <a:r>
              <a:rPr lang="ru-RU" dirty="0"/>
              <a:t> • Дизайн учитывает интересы целевой аудитории</a:t>
            </a:r>
            <a:br>
              <a:rPr lang="ru-RU" dirty="0" smtClean="0"/>
            </a:br>
            <a:br>
              <a:rPr lang="ru-RU" dirty="0" smtClean="0"/>
            </a:br>
            <a:r>
              <a:rPr lang="ru-RU" dirty="0"/>
              <a:t>Дальнейшие шаги:</a:t>
            </a:r>
            <a:br>
              <a:rPr lang="ru-RU" dirty="0" smtClean="0"/>
            </a:br>
            <a:r>
              <a:rPr lang="ru-RU" dirty="0"/>
              <a:t> • Тестирование прототипа с пользователями</a:t>
            </a:r>
            <a:br>
              <a:rPr lang="ru-RU" dirty="0" smtClean="0"/>
            </a:br>
            <a:r>
              <a:rPr lang="ru-RU" dirty="0"/>
              <a:t> • Доработка на основе обратной связи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2271</Words>
  <Application>WPS Presentation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Default Design</vt:lpstr>
      <vt:lpstr>Онлайн-школа программирования для детей</vt:lpstr>
      <vt:lpstr>Цель проекта</vt:lpstr>
      <vt:lpstr>Функциональные требования</vt:lpstr>
      <vt:lpstr>Исследование и анализ</vt:lpstr>
      <vt:lpstr>Проектирование</vt:lpstr>
      <vt:lpstr>Прототипирование</vt:lpstr>
      <vt:lpstr>Основные дизайнерские решения</vt:lpstr>
      <vt:lpstr>Демонстрация прототипа</vt:lpstr>
      <vt:lpstr>Выводы</vt:lpstr>
      <vt:lpstr>Вопросы и ответы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Онлайн-школа программирования для детей</dc:title>
  <dc:creator>veb1-23</dc:creator>
  <cp:lastModifiedBy>artem</cp:lastModifiedBy>
  <cp:revision>3</cp:revision>
  <dcterms:created xsi:type="dcterms:W3CDTF">2024-12-16T07:54:41Z</dcterms:created>
  <dcterms:modified xsi:type="dcterms:W3CDTF">2024-12-16T07:54:41Z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36E8DA4192AF2BBC8CDC5F67721B6D6F_42</vt:lpwstr>
  </property>
  <property fmtid="{D5CDD505-2E9C-101B-9397-08002B2CF9AE}" pid="3" name="KSOProductBuildVer">
    <vt:lpwstr>1033-6.10.2.8397</vt:lpwstr>
  </property>
</Properties>
</file>