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presProps" Target="presProps.xml"/>
  <Relationship Id="rId30" Type="http://schemas.openxmlformats.org/officeDocument/2006/relationships/viewProps" Target="viewProps.xml"/>
  <Relationship Id="rId3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310266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323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424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525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626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26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2023-05-14T17:46:30Z</dcterms:created>
  <dcterms:modified xsi:type="dcterms:W3CDTF">2023-05-14T17:46:30Z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