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7633-1CB6-4F48-A168-184986B02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B8C7-7404-425A-8FA1-3870C5CFC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04B43-CCA7-429F-9A36-84DFAA5E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FE01-E476-4911-AD06-2EE23B82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EDE2-AFEC-4AE3-8A65-553CECF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5554-64BA-44C4-80A7-AC19590D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992B0-86B7-47F3-9E62-CC7628337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BB93-4476-462D-B1CB-0472CB7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F785-A5F0-46F9-9FCA-7A3106C1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943A-97AF-49DB-A32F-02C3467A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92E2B-F89E-491D-8A56-C36BB35F9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D91AE-B552-467F-9BA5-615F1C99E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C28D3-C468-4D7B-8139-655AD02D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C0DDD-3B6B-4637-8288-9FD7BD6B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69B5-C568-49DC-BA34-015479F7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0F2D-07A6-4A8E-995B-B922DC22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261C-925C-4A54-B2BF-BC951EE8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8A9D-C01C-4E6E-A7F4-45D2678D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AD1F-E210-4A31-B3C5-D9E4BDCA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6140-52B0-48BA-B274-06DB71E8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7091-FA19-4356-A95F-9EE147A9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34F54-2E86-431D-A200-6F0DA978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8FA4-300B-4690-8078-A4E24285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AB4E-44E5-4CEF-B49A-A37B5DAF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D364-457F-49D4-A1A0-DC11DCFD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2994-AF3D-4F11-BA10-4A8F6568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3A60-B173-44E8-8284-B5F218098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7F9CD-2D96-4B9C-AA16-DE41B508B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545AC-6497-4F31-A1D6-EE8C3285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3AB48-000E-43C3-84FB-20012A17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F560-5BF6-46A2-A972-41149A5F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BB74-E948-46A3-B3E5-77890428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18028-67C7-410B-A1BC-FA5054B7B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1C558-B95F-417F-AA3F-1BBCEAF8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8254D-93DE-4323-B9AA-0A4761E2F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0FB1D-ED37-4E78-8E45-CF7C755A8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7D9F8-E8DE-4F74-A661-877899ED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0A6F7-9175-463F-94CC-F9653F21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FC782-1E32-41B8-9BC1-0CCECC3E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0EFC-51D6-4426-89D9-6D679B35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5C48D-6B7A-4837-B3CB-813C2CE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6AB6-0F3D-485C-8FBB-F1B71016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1CB05-12AC-4348-8C37-CDD3DEB8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A854D-36A7-4D27-BB6A-6FD63BBF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2700-1491-4613-A9F1-81CCA23E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9FEC6-CB3F-41D7-81B5-6A74D7F9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A7D-94AB-4ECF-8339-F395CBE8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474C-21F3-45C2-9672-6A0C144D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9E5A0-C615-4D03-9A9C-38A022D5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F19E-92D5-4357-9983-43AFA47D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42DA-4397-49BB-B0AD-1EA31A63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A88CC-34E1-48EB-AC2C-63DAF377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4860-C029-492B-9176-E88E6537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60A1B-1449-4DC9-B5F1-8167C16FD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F69E-E7C6-4C59-9C7C-BA4411B55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160B0-EC9E-4FBC-83EF-67E595A9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CBBC6-7F07-451D-ADE7-02547A18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E9BC7-CD01-44F1-A994-6B307D03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E1446-E0CE-4616-9C62-2F11E8F1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CC215-DD65-465C-A850-D537820EC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C3DA-9BE8-4367-BD25-BD8248EE4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B662-3226-400F-9A51-C4B8686BFD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2A7C-2D5C-4D09-8009-F7F698A7F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A81A-035D-4805-A00F-B1E57FB2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5EF1-CBCC-4E4A-8E7C-97AAEA91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.svg"/><Relationship Id="rId5" Type="http://schemas.openxmlformats.org/officeDocument/2006/relationships/image" Target="../media/image15.sv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.svg"/><Relationship Id="rId5" Type="http://schemas.openxmlformats.org/officeDocument/2006/relationships/image" Target="../media/image21.svg"/><Relationship Id="rId10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8F0C46-37EB-42D3-BD35-93C4AD521702}"/>
              </a:ext>
            </a:extLst>
          </p:cNvPr>
          <p:cNvSpPr/>
          <p:nvPr/>
        </p:nvSpPr>
        <p:spPr>
          <a:xfrm>
            <a:off x="4212237" y="400987"/>
            <a:ext cx="4107304" cy="6056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A6260-3622-47C3-A3C2-F891DFFBB122}"/>
              </a:ext>
            </a:extLst>
          </p:cNvPr>
          <p:cNvSpPr txBox="1"/>
          <p:nvPr/>
        </p:nvSpPr>
        <p:spPr>
          <a:xfrm>
            <a:off x="8949130" y="2526880"/>
            <a:ext cx="2833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rgbClr val="FF0000"/>
                </a:solidFill>
              </a:rPr>
              <a:t>Proqrama daxil olduqda birinci bu ekran görüntüsü  2-3 saniyə qalır.</a:t>
            </a:r>
          </a:p>
          <a:p>
            <a:r>
              <a:rPr lang="az-Latn-AZ" dirty="0">
                <a:solidFill>
                  <a:srgbClr val="FF0000"/>
                </a:solidFill>
              </a:rPr>
              <a:t>Daha sonra ana səhifəyə keçir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7AB258A-535A-4456-ACA8-AF483D29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89" y="1771942"/>
            <a:ext cx="3525186" cy="29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4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A8D9A-C37B-4695-BE99-44186C099879}"/>
              </a:ext>
            </a:extLst>
          </p:cNvPr>
          <p:cNvSpPr/>
          <p:nvPr/>
        </p:nvSpPr>
        <p:spPr>
          <a:xfrm>
            <a:off x="4676931" y="391878"/>
            <a:ext cx="3739096" cy="6056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873393-1DE3-4905-88AE-5BAB60D293DB}"/>
              </a:ext>
            </a:extLst>
          </p:cNvPr>
          <p:cNvSpPr/>
          <p:nvPr/>
        </p:nvSpPr>
        <p:spPr>
          <a:xfrm>
            <a:off x="4676931" y="3023038"/>
            <a:ext cx="3739097" cy="2395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Sxhcbewyff</a:t>
            </a:r>
            <a:r>
              <a:rPr lang="en-US" dirty="0"/>
              <a:t> </a:t>
            </a:r>
            <a:r>
              <a:rPr lang="en-US" dirty="0" err="1"/>
              <a:t>cehbfreyfbeybfejyfberufbbewfjbrequfgbeqrngfewufgeutfveu</a:t>
            </a:r>
            <a:r>
              <a:rPr lang="en-US" dirty="0"/>
              <a:t> egfbeutfbewufgeugfeujfgufgeurgfyufgeuyfgrfgewyafguewgfwuydgeyufgegfutwgfewufguewgfrfyugeufgeuyfgewufgefjyewfguyfgeyhgewuydgdewyfguyegdeywgewyifgewyifgyuergf.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5880404-8BEC-49AA-8DD3-8EFE2185249F}"/>
              </a:ext>
            </a:extLst>
          </p:cNvPr>
          <p:cNvSpPr/>
          <p:nvPr/>
        </p:nvSpPr>
        <p:spPr>
          <a:xfrm>
            <a:off x="4850270" y="640455"/>
            <a:ext cx="608894" cy="389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B16EE9-CAF8-4F2B-891A-ACDE13918FD6}"/>
              </a:ext>
            </a:extLst>
          </p:cNvPr>
          <p:cNvSpPr/>
          <p:nvPr/>
        </p:nvSpPr>
        <p:spPr>
          <a:xfrm>
            <a:off x="5867700" y="627526"/>
            <a:ext cx="2458386" cy="38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Haqqımızda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D8A33-4E63-4A6E-9FD1-179B74CE571A}"/>
              </a:ext>
            </a:extLst>
          </p:cNvPr>
          <p:cNvSpPr txBox="1"/>
          <p:nvPr/>
        </p:nvSpPr>
        <p:spPr>
          <a:xfrm>
            <a:off x="9129010" y="1714301"/>
            <a:ext cx="31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rgbClr val="C00000"/>
                </a:solidFill>
              </a:rPr>
              <a:t>Haqqımızda ikonu üstünə klikdədikdə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BF2BB95-840E-467A-83FC-3B13F6729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64" y="1103896"/>
            <a:ext cx="2458386" cy="1845446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13A414D3-74CF-4D05-BF99-78AB0C73B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7000" y="5658803"/>
            <a:ext cx="884327" cy="884327"/>
          </a:xfrm>
          <a:prstGeom prst="rect">
            <a:avLst/>
          </a:prstGeom>
        </p:spPr>
      </p:pic>
      <p:pic>
        <p:nvPicPr>
          <p:cNvPr id="11" name="Graphic 10" descr="Email with solid fill">
            <a:extLst>
              <a:ext uri="{FF2B5EF4-FFF2-40B4-BE49-F238E27FC236}">
                <a16:creationId xmlns:a16="http://schemas.microsoft.com/office/drawing/2014/main" id="{A861C168-340F-4E63-8323-081FCFA2C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0665" y="5651481"/>
            <a:ext cx="884327" cy="781737"/>
          </a:xfrm>
          <a:prstGeom prst="rect">
            <a:avLst/>
          </a:prstGeom>
        </p:spPr>
      </p:pic>
      <p:pic>
        <p:nvPicPr>
          <p:cNvPr id="12" name="Graphic 11" descr="Shield Tick with solid fill">
            <a:extLst>
              <a:ext uri="{FF2B5EF4-FFF2-40B4-BE49-F238E27FC236}">
                <a16:creationId xmlns:a16="http://schemas.microsoft.com/office/drawing/2014/main" id="{60C6BD0B-640D-445A-A78A-46E1433EA0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4330" y="5651481"/>
            <a:ext cx="884328" cy="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6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2C0551-C504-46EF-9C5A-FA8D5E366CDB}"/>
              </a:ext>
            </a:extLst>
          </p:cNvPr>
          <p:cNvSpPr/>
          <p:nvPr/>
        </p:nvSpPr>
        <p:spPr>
          <a:xfrm>
            <a:off x="4265099" y="391878"/>
            <a:ext cx="4150928" cy="6056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4FDE45-8D63-42FC-86BF-02D0C49A0DCD}"/>
              </a:ext>
            </a:extLst>
          </p:cNvPr>
          <p:cNvSpPr/>
          <p:nvPr/>
        </p:nvSpPr>
        <p:spPr>
          <a:xfrm>
            <a:off x="4265097" y="2231010"/>
            <a:ext cx="4150929" cy="3075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b="1" dirty="0"/>
              <a:t>Terms</a:t>
            </a:r>
          </a:p>
          <a:p>
            <a:pPr algn="ctr"/>
            <a:r>
              <a:rPr lang="az-Latn-AZ" dirty="0"/>
              <a:t>Ckjcnduvhreiyfhifvbrevhrekergnrekhgnrkgrhigvnrhigbnhirgnbkrhgrghrighriyghbriygh.</a:t>
            </a:r>
          </a:p>
          <a:p>
            <a:pPr algn="ctr"/>
            <a:r>
              <a:rPr lang="az-Latn-AZ" b="1" dirty="0"/>
              <a:t>Conditions</a:t>
            </a:r>
          </a:p>
          <a:p>
            <a:pPr algn="ctr"/>
            <a:r>
              <a:rPr lang="az-Latn-AZ" dirty="0"/>
              <a:t>djncefheiyrfhgeyüifheiyüfhreiyfheyifhefieyhyierfheyirfhireyfheiyfhyerfhyirefhyefheyifheyifheyiühfiyeühfeüiyfheüiyfhiyefhieyüfhi.</a:t>
            </a:r>
          </a:p>
          <a:p>
            <a:pPr algn="ctr"/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10D0B21-C866-4D0F-A23C-0DF790B566AF}"/>
              </a:ext>
            </a:extLst>
          </p:cNvPr>
          <p:cNvSpPr/>
          <p:nvPr/>
        </p:nvSpPr>
        <p:spPr>
          <a:xfrm>
            <a:off x="4564903" y="743326"/>
            <a:ext cx="608894" cy="389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3909ED-6FFF-4D23-904B-418BE2294A08}"/>
              </a:ext>
            </a:extLst>
          </p:cNvPr>
          <p:cNvSpPr/>
          <p:nvPr/>
        </p:nvSpPr>
        <p:spPr>
          <a:xfrm>
            <a:off x="6001062" y="674587"/>
            <a:ext cx="2374262" cy="54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İstifadə şərtləri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0A7D2F-3DFA-4AC4-A40E-0C9744B0A037}"/>
              </a:ext>
            </a:extLst>
          </p:cNvPr>
          <p:cNvSpPr txBox="1"/>
          <p:nvPr/>
        </p:nvSpPr>
        <p:spPr>
          <a:xfrm>
            <a:off x="8754256" y="1714301"/>
            <a:ext cx="31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rgbClr val="C00000"/>
                </a:solidFill>
              </a:rPr>
              <a:t>İsitfadə şərtləri ikonu üstünə klikdədikdə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5067FCEB-047B-4FC8-B9AE-0C25A8E3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633" y="5673186"/>
            <a:ext cx="884327" cy="884327"/>
          </a:xfrm>
          <a:prstGeom prst="rect">
            <a:avLst/>
          </a:prstGeom>
        </p:spPr>
      </p:pic>
      <p:pic>
        <p:nvPicPr>
          <p:cNvPr id="10" name="Graphic 9" descr="Email with solid fill">
            <a:extLst>
              <a:ext uri="{FF2B5EF4-FFF2-40B4-BE49-F238E27FC236}">
                <a16:creationId xmlns:a16="http://schemas.microsoft.com/office/drawing/2014/main" id="{92ACEC7E-4465-49C5-9925-341F4A494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5298" y="5665864"/>
            <a:ext cx="884327" cy="781737"/>
          </a:xfrm>
          <a:prstGeom prst="rect">
            <a:avLst/>
          </a:prstGeom>
        </p:spPr>
      </p:pic>
      <p:pic>
        <p:nvPicPr>
          <p:cNvPr id="11" name="Graphic 10" descr="Shield Tick with solid fill">
            <a:extLst>
              <a:ext uri="{FF2B5EF4-FFF2-40B4-BE49-F238E27FC236}">
                <a16:creationId xmlns:a16="http://schemas.microsoft.com/office/drawing/2014/main" id="{39606F10-ADDE-415F-B850-35A2B364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8963" y="5665864"/>
            <a:ext cx="884328" cy="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6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C41EB-F7C5-492D-B9F7-7A91FADDECE1}"/>
              </a:ext>
            </a:extLst>
          </p:cNvPr>
          <p:cNvSpPr/>
          <p:nvPr/>
        </p:nvSpPr>
        <p:spPr>
          <a:xfrm>
            <a:off x="4242216" y="400987"/>
            <a:ext cx="3433996" cy="6056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A6F989-7AE0-4322-B81E-925A3F3D1549}"/>
              </a:ext>
            </a:extLst>
          </p:cNvPr>
          <p:cNvSpPr/>
          <p:nvPr/>
        </p:nvSpPr>
        <p:spPr>
          <a:xfrm>
            <a:off x="4349858" y="3038131"/>
            <a:ext cx="3251657" cy="781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Baytar təlimatı</a:t>
            </a:r>
            <a:endParaRPr lang="en-US" dirty="0"/>
          </a:p>
        </p:txBody>
      </p:sp>
      <p:pic>
        <p:nvPicPr>
          <p:cNvPr id="17" name="Graphic 16" descr="Users with solid fill">
            <a:extLst>
              <a:ext uri="{FF2B5EF4-FFF2-40B4-BE49-F238E27FC236}">
                <a16:creationId xmlns:a16="http://schemas.microsoft.com/office/drawing/2014/main" id="{785366BC-72C3-4945-8A27-AC58EC327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3528" y="5572686"/>
            <a:ext cx="884327" cy="884327"/>
          </a:xfrm>
          <a:prstGeom prst="rect">
            <a:avLst/>
          </a:prstGeom>
        </p:spPr>
      </p:pic>
      <p:pic>
        <p:nvPicPr>
          <p:cNvPr id="19" name="Graphic 18" descr="Email with solid fill">
            <a:extLst>
              <a:ext uri="{FF2B5EF4-FFF2-40B4-BE49-F238E27FC236}">
                <a16:creationId xmlns:a16="http://schemas.microsoft.com/office/drawing/2014/main" id="{3FBAFDB4-7565-4D27-BF4F-4C81A5D17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7193" y="5565364"/>
            <a:ext cx="884327" cy="781737"/>
          </a:xfrm>
          <a:prstGeom prst="rect">
            <a:avLst/>
          </a:prstGeom>
        </p:spPr>
      </p:pic>
      <p:pic>
        <p:nvPicPr>
          <p:cNvPr id="23" name="Graphic 22" descr="Shield Tick with solid fill">
            <a:extLst>
              <a:ext uri="{FF2B5EF4-FFF2-40B4-BE49-F238E27FC236}">
                <a16:creationId xmlns:a16="http://schemas.microsoft.com/office/drawing/2014/main" id="{06173A58-E78C-4921-BEED-A4FE24F34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0858" y="5565364"/>
            <a:ext cx="884328" cy="815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8AC522-C90F-4F53-8BFB-22B533689A30}"/>
              </a:ext>
            </a:extLst>
          </p:cNvPr>
          <p:cNvSpPr txBox="1"/>
          <p:nvPr/>
        </p:nvSpPr>
        <p:spPr>
          <a:xfrm>
            <a:off x="8499423" y="1139252"/>
            <a:ext cx="325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rgbClr val="FF0000"/>
                </a:solidFill>
              </a:rPr>
              <a:t>Ana səhifəyə keçdikdə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6ACE0F5-A665-41D3-BBBB-805162EF7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92" y="542564"/>
            <a:ext cx="2279991" cy="19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6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92185-A19D-4FD8-A19B-5E5FD59E1EE3}"/>
              </a:ext>
            </a:extLst>
          </p:cNvPr>
          <p:cNvSpPr/>
          <p:nvPr/>
        </p:nvSpPr>
        <p:spPr>
          <a:xfrm>
            <a:off x="3537678" y="571578"/>
            <a:ext cx="3974891" cy="6056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0746FC-CB48-4F31-A090-D6FE2280CF3A}"/>
              </a:ext>
            </a:extLst>
          </p:cNvPr>
          <p:cNvSpPr/>
          <p:nvPr/>
        </p:nvSpPr>
        <p:spPr>
          <a:xfrm>
            <a:off x="3510180" y="3358173"/>
            <a:ext cx="3974892" cy="71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Xüsusi təhlükəli hallar üçün göstərişlər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4CDAFC-5AF0-444A-8EF5-D4AE86CA0BA4}"/>
              </a:ext>
            </a:extLst>
          </p:cNvPr>
          <p:cNvSpPr/>
          <p:nvPr/>
        </p:nvSpPr>
        <p:spPr>
          <a:xfrm>
            <a:off x="3510180" y="2252510"/>
            <a:ext cx="3974892" cy="71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Dəfnetmə addımları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EB61A4-6D35-4848-8DA6-29A7360E30A4}"/>
              </a:ext>
            </a:extLst>
          </p:cNvPr>
          <p:cNvSpPr/>
          <p:nvPr/>
        </p:nvSpPr>
        <p:spPr>
          <a:xfrm>
            <a:off x="3537676" y="4525452"/>
            <a:ext cx="3974891" cy="554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Nümunələr</a:t>
            </a:r>
            <a:endParaRPr lang="en-US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AE56E7C-1F57-4B65-A781-CB99EF75DCF5}"/>
              </a:ext>
            </a:extLst>
          </p:cNvPr>
          <p:cNvSpPr/>
          <p:nvPr/>
        </p:nvSpPr>
        <p:spPr>
          <a:xfrm>
            <a:off x="3705068" y="840451"/>
            <a:ext cx="608894" cy="389745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F5546C-1BF4-4255-BE34-EF729944A8EC}"/>
              </a:ext>
            </a:extLst>
          </p:cNvPr>
          <p:cNvSpPr txBox="1"/>
          <p:nvPr/>
        </p:nvSpPr>
        <p:spPr>
          <a:xfrm>
            <a:off x="8169639" y="869430"/>
            <a:ext cx="3252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rgbClr val="FF0000"/>
                </a:solidFill>
              </a:rPr>
              <a:t>Baytar təlimatı üstünə kliklədikdə</a:t>
            </a:r>
          </a:p>
          <a:p>
            <a:endParaRPr lang="az-Latn-AZ" dirty="0">
              <a:solidFill>
                <a:srgbClr val="FF0000"/>
              </a:solidFill>
            </a:endParaRPr>
          </a:p>
          <a:p>
            <a:endParaRPr lang="az-Latn-AZ" dirty="0">
              <a:solidFill>
                <a:srgbClr val="FF0000"/>
              </a:solidFill>
            </a:endParaRPr>
          </a:p>
          <a:p>
            <a:endParaRPr lang="az-Latn-AZ" dirty="0">
              <a:solidFill>
                <a:srgbClr val="FF0000"/>
              </a:solidFill>
            </a:endParaRPr>
          </a:p>
          <a:p>
            <a:r>
              <a:rPr lang="az-Latn-AZ" dirty="0"/>
              <a:t>Sol göy oxa kliklədikdə bir öncəki səhifəyə dönür</a:t>
            </a:r>
            <a:endParaRPr lang="en-US" dirty="0"/>
          </a:p>
        </p:txBody>
      </p:sp>
      <p:pic>
        <p:nvPicPr>
          <p:cNvPr id="15" name="Graphic 14" descr="Users with solid fill">
            <a:extLst>
              <a:ext uri="{FF2B5EF4-FFF2-40B4-BE49-F238E27FC236}">
                <a16:creationId xmlns:a16="http://schemas.microsoft.com/office/drawing/2014/main" id="{166ABC5D-3AA9-4AB2-8D67-35500D034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798" y="5743277"/>
            <a:ext cx="884327" cy="884327"/>
          </a:xfrm>
          <a:prstGeom prst="rect">
            <a:avLst/>
          </a:prstGeom>
        </p:spPr>
      </p:pic>
      <p:pic>
        <p:nvPicPr>
          <p:cNvPr id="16" name="Graphic 15" descr="Email with solid fill">
            <a:extLst>
              <a:ext uri="{FF2B5EF4-FFF2-40B4-BE49-F238E27FC236}">
                <a16:creationId xmlns:a16="http://schemas.microsoft.com/office/drawing/2014/main" id="{F21B9582-FFDC-4AFA-AED3-8E9EA4FF7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5463" y="5735955"/>
            <a:ext cx="884327" cy="781737"/>
          </a:xfrm>
          <a:prstGeom prst="rect">
            <a:avLst/>
          </a:prstGeom>
        </p:spPr>
      </p:pic>
      <p:pic>
        <p:nvPicPr>
          <p:cNvPr id="17" name="Graphic 16" descr="Shield Tick with solid fill">
            <a:extLst>
              <a:ext uri="{FF2B5EF4-FFF2-40B4-BE49-F238E27FC236}">
                <a16:creationId xmlns:a16="http://schemas.microsoft.com/office/drawing/2014/main" id="{175E6471-682B-4B8E-92AE-792187666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128" y="5735955"/>
            <a:ext cx="884328" cy="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2FAC9-28CC-4266-80FD-DE08DDC15C6E}"/>
              </a:ext>
            </a:extLst>
          </p:cNvPr>
          <p:cNvSpPr/>
          <p:nvPr/>
        </p:nvSpPr>
        <p:spPr>
          <a:xfrm>
            <a:off x="242924" y="535480"/>
            <a:ext cx="3568269" cy="6006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3A905C-7E50-42B6-AC89-8A22F8AAF39D}"/>
              </a:ext>
            </a:extLst>
          </p:cNvPr>
          <p:cNvSpPr/>
          <p:nvPr/>
        </p:nvSpPr>
        <p:spPr>
          <a:xfrm>
            <a:off x="1079292" y="942569"/>
            <a:ext cx="2707152" cy="71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Dəfnetmə addımları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8C076-4A7C-4A52-8544-172F5A9DD6B8}"/>
              </a:ext>
            </a:extLst>
          </p:cNvPr>
          <p:cNvSpPr/>
          <p:nvPr/>
        </p:nvSpPr>
        <p:spPr>
          <a:xfrm>
            <a:off x="290881" y="2039203"/>
            <a:ext cx="3495563" cy="347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E277AB-9E40-4055-B66B-376A1F8EBF53}"/>
              </a:ext>
            </a:extLst>
          </p:cNvPr>
          <p:cNvSpPr/>
          <p:nvPr/>
        </p:nvSpPr>
        <p:spPr>
          <a:xfrm>
            <a:off x="3203066" y="4092407"/>
            <a:ext cx="479685" cy="2848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5660AB2-D0EF-4A51-93B3-8CAE326321E5}"/>
              </a:ext>
            </a:extLst>
          </p:cNvPr>
          <p:cNvSpPr/>
          <p:nvPr/>
        </p:nvSpPr>
        <p:spPr>
          <a:xfrm>
            <a:off x="328688" y="4092407"/>
            <a:ext cx="443159" cy="284813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BE666-7F20-4986-B369-9866943C496A}"/>
              </a:ext>
            </a:extLst>
          </p:cNvPr>
          <p:cNvSpPr/>
          <p:nvPr/>
        </p:nvSpPr>
        <p:spPr>
          <a:xfrm>
            <a:off x="3835471" y="535479"/>
            <a:ext cx="3372544" cy="6006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0F5CA0-A81B-41DF-A129-3185A20E99CD}"/>
              </a:ext>
            </a:extLst>
          </p:cNvPr>
          <p:cNvSpPr/>
          <p:nvPr/>
        </p:nvSpPr>
        <p:spPr>
          <a:xfrm>
            <a:off x="4647561" y="942569"/>
            <a:ext cx="2536177" cy="71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Dəfnetmə addımları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9F6C27-0DA6-4696-84AE-5ECB1462089D}"/>
              </a:ext>
            </a:extLst>
          </p:cNvPr>
          <p:cNvSpPr/>
          <p:nvPr/>
        </p:nvSpPr>
        <p:spPr>
          <a:xfrm>
            <a:off x="3811194" y="2004065"/>
            <a:ext cx="3372544" cy="351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66C8A20-9030-404B-B82B-EE443A81DD76}"/>
              </a:ext>
            </a:extLst>
          </p:cNvPr>
          <p:cNvSpPr/>
          <p:nvPr/>
        </p:nvSpPr>
        <p:spPr>
          <a:xfrm>
            <a:off x="6671189" y="4059601"/>
            <a:ext cx="479685" cy="2848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F11359AB-F134-4624-B58B-EAD17539B887}"/>
              </a:ext>
            </a:extLst>
          </p:cNvPr>
          <p:cNvSpPr/>
          <p:nvPr/>
        </p:nvSpPr>
        <p:spPr>
          <a:xfrm>
            <a:off x="3964652" y="4092408"/>
            <a:ext cx="479685" cy="284813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43FFC5-82A9-4925-B4EB-593F564874A7}"/>
              </a:ext>
            </a:extLst>
          </p:cNvPr>
          <p:cNvSpPr/>
          <p:nvPr/>
        </p:nvSpPr>
        <p:spPr>
          <a:xfrm>
            <a:off x="854440" y="2436444"/>
            <a:ext cx="2203554" cy="456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1ci addım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EAD630-2207-4A39-A949-A4080C837EFE}"/>
              </a:ext>
            </a:extLst>
          </p:cNvPr>
          <p:cNvSpPr/>
          <p:nvPr/>
        </p:nvSpPr>
        <p:spPr>
          <a:xfrm>
            <a:off x="941760" y="3811377"/>
            <a:ext cx="1304145" cy="936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İzah edici şəkil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FC9F5-71D9-472A-BC10-1E65EC066A0A}"/>
              </a:ext>
            </a:extLst>
          </p:cNvPr>
          <p:cNvSpPr txBox="1"/>
          <p:nvPr/>
        </p:nvSpPr>
        <p:spPr>
          <a:xfrm>
            <a:off x="2270182" y="3799119"/>
            <a:ext cx="107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chemeClr val="bg1"/>
                </a:solidFill>
              </a:rPr>
              <a:t>Əmr formalı mətn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FC7141-59CB-4F57-97F2-3B1BC84CB5D3}"/>
              </a:ext>
            </a:extLst>
          </p:cNvPr>
          <p:cNvSpPr/>
          <p:nvPr/>
        </p:nvSpPr>
        <p:spPr>
          <a:xfrm>
            <a:off x="4367842" y="2451980"/>
            <a:ext cx="2203554" cy="456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2ci addım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DD3B7E-96F5-4075-8A0C-6E4C2CDDE69C}"/>
              </a:ext>
            </a:extLst>
          </p:cNvPr>
          <p:cNvSpPr/>
          <p:nvPr/>
        </p:nvSpPr>
        <p:spPr>
          <a:xfrm>
            <a:off x="4548815" y="3811376"/>
            <a:ext cx="1304145" cy="936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İzah edici şəkil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CB456A-30C2-4987-99F5-BA3060C062E9}"/>
              </a:ext>
            </a:extLst>
          </p:cNvPr>
          <p:cNvSpPr txBox="1"/>
          <p:nvPr/>
        </p:nvSpPr>
        <p:spPr>
          <a:xfrm>
            <a:off x="5888204" y="3740343"/>
            <a:ext cx="107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chemeClr val="bg1"/>
                </a:solidFill>
              </a:rPr>
              <a:t>Əmr formalı mətn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47438D9A-D713-45CB-AF43-E7767BB45B5E}"/>
              </a:ext>
            </a:extLst>
          </p:cNvPr>
          <p:cNvSpPr/>
          <p:nvPr/>
        </p:nvSpPr>
        <p:spPr>
          <a:xfrm>
            <a:off x="242925" y="1115862"/>
            <a:ext cx="608894" cy="389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3D4BBE1-4B5B-4ECB-AEA3-17B1DE1C1629}"/>
              </a:ext>
            </a:extLst>
          </p:cNvPr>
          <p:cNvSpPr/>
          <p:nvPr/>
        </p:nvSpPr>
        <p:spPr>
          <a:xfrm>
            <a:off x="3904120" y="1050307"/>
            <a:ext cx="608894" cy="389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2B370-D4CC-4B7F-AE96-86D59D3E21F7}"/>
              </a:ext>
            </a:extLst>
          </p:cNvPr>
          <p:cNvSpPr txBox="1"/>
          <p:nvPr/>
        </p:nvSpPr>
        <p:spPr>
          <a:xfrm>
            <a:off x="7856280" y="2041196"/>
            <a:ext cx="3033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/>
              <a:t>İzah edici şəkildə addımın necə həyata keçirilməsi ilə bağlı şəkil olacaq.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/>
              <a:t>Şəklin yanındakı mətndə addım haqqında məlumat veriləcək.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/>
              <a:t>Sağ ağ oxun üstünə kliklədikdə növbəti addıma keçir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/>
              <a:t>Sol ağ oxun üstüə kliklədikdə bir əvvəlki addıma geri dönür.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/>
              <a:t>Qeyd:Addımların sayı baytarla müzakirədən sonra bilinəcək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814F2-DDCD-4683-82CF-68B363C884A1}"/>
              </a:ext>
            </a:extLst>
          </p:cNvPr>
          <p:cNvSpPr txBox="1"/>
          <p:nvPr/>
        </p:nvSpPr>
        <p:spPr>
          <a:xfrm>
            <a:off x="7856280" y="535479"/>
            <a:ext cx="303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rgbClr val="FF0000"/>
                </a:solidFill>
              </a:rPr>
              <a:t>Dəfnetmə addımları-nın üstünə kliklədikdə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6" name="Graphic 25" descr="Users with solid fill">
            <a:extLst>
              <a:ext uri="{FF2B5EF4-FFF2-40B4-BE49-F238E27FC236}">
                <a16:creationId xmlns:a16="http://schemas.microsoft.com/office/drawing/2014/main" id="{907CE43D-081D-4806-9A98-4404609EF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74" y="5666540"/>
            <a:ext cx="884327" cy="884327"/>
          </a:xfrm>
          <a:prstGeom prst="rect">
            <a:avLst/>
          </a:prstGeom>
        </p:spPr>
      </p:pic>
      <p:pic>
        <p:nvPicPr>
          <p:cNvPr id="27" name="Graphic 26" descr="Email with solid fill">
            <a:extLst>
              <a:ext uri="{FF2B5EF4-FFF2-40B4-BE49-F238E27FC236}">
                <a16:creationId xmlns:a16="http://schemas.microsoft.com/office/drawing/2014/main" id="{8D5CDAA8-A2F5-431B-8496-965701C1F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5739" y="5659218"/>
            <a:ext cx="884327" cy="781737"/>
          </a:xfrm>
          <a:prstGeom prst="rect">
            <a:avLst/>
          </a:prstGeom>
        </p:spPr>
      </p:pic>
      <p:pic>
        <p:nvPicPr>
          <p:cNvPr id="28" name="Graphic 27" descr="Shield Tick with solid fill">
            <a:extLst>
              <a:ext uri="{FF2B5EF4-FFF2-40B4-BE49-F238E27FC236}">
                <a16:creationId xmlns:a16="http://schemas.microsoft.com/office/drawing/2014/main" id="{FC782BD4-2FA4-4727-B9A3-D398BA894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9404" y="5659218"/>
            <a:ext cx="884328" cy="815934"/>
          </a:xfrm>
          <a:prstGeom prst="rect">
            <a:avLst/>
          </a:prstGeom>
        </p:spPr>
      </p:pic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D4A16885-D107-4570-B188-D639CDB7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678" y="5726416"/>
            <a:ext cx="884327" cy="884327"/>
          </a:xfrm>
          <a:prstGeom prst="rect">
            <a:avLst/>
          </a:prstGeom>
        </p:spPr>
      </p:pic>
      <p:pic>
        <p:nvPicPr>
          <p:cNvPr id="30" name="Graphic 29" descr="Email with solid fill">
            <a:extLst>
              <a:ext uri="{FF2B5EF4-FFF2-40B4-BE49-F238E27FC236}">
                <a16:creationId xmlns:a16="http://schemas.microsoft.com/office/drawing/2014/main" id="{114C46E7-4301-4BBA-8F5A-613072A97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9343" y="5719094"/>
            <a:ext cx="884327" cy="781737"/>
          </a:xfrm>
          <a:prstGeom prst="rect">
            <a:avLst/>
          </a:prstGeom>
        </p:spPr>
      </p:pic>
      <p:pic>
        <p:nvPicPr>
          <p:cNvPr id="31" name="Graphic 30" descr="Shield Tick with solid fill">
            <a:extLst>
              <a:ext uri="{FF2B5EF4-FFF2-40B4-BE49-F238E27FC236}">
                <a16:creationId xmlns:a16="http://schemas.microsoft.com/office/drawing/2014/main" id="{A453062E-F034-4DC7-9778-2A54A2AFF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3008" y="5719094"/>
            <a:ext cx="884328" cy="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8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169269-38AE-4BD4-AA08-7FD984720B18}"/>
              </a:ext>
            </a:extLst>
          </p:cNvPr>
          <p:cNvSpPr/>
          <p:nvPr/>
        </p:nvSpPr>
        <p:spPr>
          <a:xfrm>
            <a:off x="77196" y="417355"/>
            <a:ext cx="3887501" cy="5994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66A9C-4731-4D07-9A58-01DFFEE62387}"/>
              </a:ext>
            </a:extLst>
          </p:cNvPr>
          <p:cNvSpPr/>
          <p:nvPr/>
        </p:nvSpPr>
        <p:spPr>
          <a:xfrm>
            <a:off x="927325" y="816477"/>
            <a:ext cx="3037372" cy="71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Xüsusi təhlükəli hallar üçün göstərişlər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C31519-1D62-4FE2-9409-BA4F38EB9FCB}"/>
              </a:ext>
            </a:extLst>
          </p:cNvPr>
          <p:cNvSpPr/>
          <p:nvPr/>
        </p:nvSpPr>
        <p:spPr>
          <a:xfrm>
            <a:off x="110281" y="1845845"/>
            <a:ext cx="3897144" cy="3257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075922A-4CFA-40CF-BEEB-645019EF486E}"/>
              </a:ext>
            </a:extLst>
          </p:cNvPr>
          <p:cNvSpPr/>
          <p:nvPr/>
        </p:nvSpPr>
        <p:spPr>
          <a:xfrm>
            <a:off x="3389222" y="4057645"/>
            <a:ext cx="479685" cy="2848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2369A58-15DD-4F0F-9ED7-E87B7FC17F75}"/>
              </a:ext>
            </a:extLst>
          </p:cNvPr>
          <p:cNvSpPr/>
          <p:nvPr/>
        </p:nvSpPr>
        <p:spPr>
          <a:xfrm>
            <a:off x="194764" y="4060973"/>
            <a:ext cx="443159" cy="284813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362E6-8545-4690-BBFA-0F77A34FEE07}"/>
              </a:ext>
            </a:extLst>
          </p:cNvPr>
          <p:cNvSpPr/>
          <p:nvPr/>
        </p:nvSpPr>
        <p:spPr>
          <a:xfrm>
            <a:off x="4143743" y="417356"/>
            <a:ext cx="3739155" cy="6003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4D3FEA-A08C-401A-9AED-EF018BECDA81}"/>
              </a:ext>
            </a:extLst>
          </p:cNvPr>
          <p:cNvSpPr/>
          <p:nvPr/>
        </p:nvSpPr>
        <p:spPr>
          <a:xfrm>
            <a:off x="5053037" y="816479"/>
            <a:ext cx="2829862" cy="71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Xüsusi təhlükəli hallar üçün göstərişlər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4F789C-83B7-4238-BDBF-D48E0B8BF23F}"/>
              </a:ext>
            </a:extLst>
          </p:cNvPr>
          <p:cNvSpPr/>
          <p:nvPr/>
        </p:nvSpPr>
        <p:spPr>
          <a:xfrm>
            <a:off x="4154197" y="1845846"/>
            <a:ext cx="3730629" cy="3257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5BA9E43-3958-47F9-AA21-654A37DE538E}"/>
              </a:ext>
            </a:extLst>
          </p:cNvPr>
          <p:cNvSpPr/>
          <p:nvPr/>
        </p:nvSpPr>
        <p:spPr>
          <a:xfrm>
            <a:off x="7341837" y="4068872"/>
            <a:ext cx="447246" cy="2848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29AE2D03-5E6A-4827-92C9-449079E9E9DB}"/>
              </a:ext>
            </a:extLst>
          </p:cNvPr>
          <p:cNvSpPr/>
          <p:nvPr/>
        </p:nvSpPr>
        <p:spPr>
          <a:xfrm>
            <a:off x="4462033" y="4068872"/>
            <a:ext cx="447246" cy="284813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F4E0409-5AA0-4819-9736-5230DBE6B145}"/>
              </a:ext>
            </a:extLst>
          </p:cNvPr>
          <p:cNvSpPr/>
          <p:nvPr/>
        </p:nvSpPr>
        <p:spPr>
          <a:xfrm>
            <a:off x="785075" y="2301951"/>
            <a:ext cx="2653260" cy="456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Heyvanın qanı hələ axırsa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2A0E24-EEB1-4012-85B6-48E7331913FC}"/>
              </a:ext>
            </a:extLst>
          </p:cNvPr>
          <p:cNvSpPr/>
          <p:nvPr/>
        </p:nvSpPr>
        <p:spPr>
          <a:xfrm>
            <a:off x="758989" y="3742836"/>
            <a:ext cx="1304145" cy="936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İzah edici şəkil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B42B2-2BA7-4F21-A307-1CD465BBDC41}"/>
              </a:ext>
            </a:extLst>
          </p:cNvPr>
          <p:cNvSpPr txBox="1"/>
          <p:nvPr/>
        </p:nvSpPr>
        <p:spPr>
          <a:xfrm>
            <a:off x="2142319" y="3741715"/>
            <a:ext cx="96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chemeClr val="bg1"/>
                </a:solidFill>
              </a:rPr>
              <a:t>Halın  izahı mətni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DD6AC1-53F3-48C3-9511-B5D28445C6E9}"/>
              </a:ext>
            </a:extLst>
          </p:cNvPr>
          <p:cNvSpPr/>
          <p:nvPr/>
        </p:nvSpPr>
        <p:spPr>
          <a:xfrm>
            <a:off x="4639492" y="2301391"/>
            <a:ext cx="2832304" cy="456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Ətrafa kəskin qoxu yayırsa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0B576E-A8BE-4529-8485-5AA1D110698A}"/>
              </a:ext>
            </a:extLst>
          </p:cNvPr>
          <p:cNvSpPr/>
          <p:nvPr/>
        </p:nvSpPr>
        <p:spPr>
          <a:xfrm>
            <a:off x="5038947" y="3731607"/>
            <a:ext cx="1215951" cy="936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İzah edici şəkil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82D83-6718-4501-A4E7-278A75B7247A}"/>
              </a:ext>
            </a:extLst>
          </p:cNvPr>
          <p:cNvSpPr txBox="1"/>
          <p:nvPr/>
        </p:nvSpPr>
        <p:spPr>
          <a:xfrm>
            <a:off x="6433944" y="3720784"/>
            <a:ext cx="1006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chemeClr val="bg1"/>
                </a:solidFill>
              </a:rPr>
              <a:t>Halın  izahı mətni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1C02BA30-1F1B-4C95-A75F-802E3FAFA7E6}"/>
              </a:ext>
            </a:extLst>
          </p:cNvPr>
          <p:cNvSpPr/>
          <p:nvPr/>
        </p:nvSpPr>
        <p:spPr>
          <a:xfrm>
            <a:off x="164150" y="915632"/>
            <a:ext cx="608894" cy="389745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5FEB2D02-234B-41DD-883D-E1DAC5AAAF79}"/>
              </a:ext>
            </a:extLst>
          </p:cNvPr>
          <p:cNvSpPr/>
          <p:nvPr/>
        </p:nvSpPr>
        <p:spPr>
          <a:xfrm>
            <a:off x="4286933" y="981369"/>
            <a:ext cx="567717" cy="389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D876A-53C3-47C3-B180-CF40543A2281}"/>
              </a:ext>
            </a:extLst>
          </p:cNvPr>
          <p:cNvSpPr txBox="1"/>
          <p:nvPr/>
        </p:nvSpPr>
        <p:spPr>
          <a:xfrm>
            <a:off x="8081285" y="354814"/>
            <a:ext cx="270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rgbClr val="FF0000"/>
                </a:solidFill>
              </a:rPr>
              <a:t>Xüsusi hallar üçün göstərişlər-in üstünə klikləndikdə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06D3C-CD8C-42C0-80C1-FCEFADD21366}"/>
              </a:ext>
            </a:extLst>
          </p:cNvPr>
          <p:cNvSpPr txBox="1"/>
          <p:nvPr/>
        </p:nvSpPr>
        <p:spPr>
          <a:xfrm>
            <a:off x="8160120" y="1845845"/>
            <a:ext cx="28331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/>
              <a:t>İzah edici şəkildə halın göstərildiyi informativ şəkil olacaq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/>
              <a:t>Halın izahı mətni-də hal haqqında məlumat veriləcək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/>
              <a:t>Sağ ağ oxun üstünə kliklədikdə bir sonra növbəti hala(məsələn: heyvanın qanı hələ axarsa-dan Ətrafa kəskin qoxu yayırsa halına) keçir.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/>
              <a:t>Sol ağ oxa kliklədikdə bir öncəki hala qayıdır</a:t>
            </a:r>
            <a:endParaRPr lang="en-US" dirty="0"/>
          </a:p>
        </p:txBody>
      </p:sp>
      <p:pic>
        <p:nvPicPr>
          <p:cNvPr id="24" name="Graphic 23" descr="Users with solid fill">
            <a:extLst>
              <a:ext uri="{FF2B5EF4-FFF2-40B4-BE49-F238E27FC236}">
                <a16:creationId xmlns:a16="http://schemas.microsoft.com/office/drawing/2014/main" id="{F3A4965B-70F1-4917-A78A-07F007FC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161" y="5536596"/>
            <a:ext cx="884327" cy="884327"/>
          </a:xfrm>
          <a:prstGeom prst="rect">
            <a:avLst/>
          </a:prstGeom>
        </p:spPr>
      </p:pic>
      <p:pic>
        <p:nvPicPr>
          <p:cNvPr id="25" name="Graphic 24" descr="Email with solid fill">
            <a:extLst>
              <a:ext uri="{FF2B5EF4-FFF2-40B4-BE49-F238E27FC236}">
                <a16:creationId xmlns:a16="http://schemas.microsoft.com/office/drawing/2014/main" id="{35B12AF5-1BC4-49B2-A6A9-66E04676C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8826" y="5529274"/>
            <a:ext cx="884327" cy="781737"/>
          </a:xfrm>
          <a:prstGeom prst="rect">
            <a:avLst/>
          </a:prstGeom>
        </p:spPr>
      </p:pic>
      <p:pic>
        <p:nvPicPr>
          <p:cNvPr id="26" name="Graphic 25" descr="Shield Tick with solid fill">
            <a:extLst>
              <a:ext uri="{FF2B5EF4-FFF2-40B4-BE49-F238E27FC236}">
                <a16:creationId xmlns:a16="http://schemas.microsoft.com/office/drawing/2014/main" id="{512D863F-457E-4356-93C4-E4B97CC6B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2491" y="5529274"/>
            <a:ext cx="884328" cy="815934"/>
          </a:xfrm>
          <a:prstGeom prst="rect">
            <a:avLst/>
          </a:prstGeom>
        </p:spPr>
      </p:pic>
      <p:pic>
        <p:nvPicPr>
          <p:cNvPr id="27" name="Graphic 26" descr="Users with solid fill">
            <a:extLst>
              <a:ext uri="{FF2B5EF4-FFF2-40B4-BE49-F238E27FC236}">
                <a16:creationId xmlns:a16="http://schemas.microsoft.com/office/drawing/2014/main" id="{A2ADE988-9A35-4DF8-85A0-5938B9326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7216" y="5536596"/>
            <a:ext cx="884327" cy="884327"/>
          </a:xfrm>
          <a:prstGeom prst="rect">
            <a:avLst/>
          </a:prstGeom>
        </p:spPr>
      </p:pic>
      <p:pic>
        <p:nvPicPr>
          <p:cNvPr id="28" name="Graphic 27" descr="Email with solid fill">
            <a:extLst>
              <a:ext uri="{FF2B5EF4-FFF2-40B4-BE49-F238E27FC236}">
                <a16:creationId xmlns:a16="http://schemas.microsoft.com/office/drawing/2014/main" id="{7810CF0A-C614-459B-AAB8-4F512F237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881" y="5529274"/>
            <a:ext cx="884327" cy="781737"/>
          </a:xfrm>
          <a:prstGeom prst="rect">
            <a:avLst/>
          </a:prstGeom>
        </p:spPr>
      </p:pic>
      <p:pic>
        <p:nvPicPr>
          <p:cNvPr id="29" name="Graphic 28" descr="Shield Tick with solid fill">
            <a:extLst>
              <a:ext uri="{FF2B5EF4-FFF2-40B4-BE49-F238E27FC236}">
                <a16:creationId xmlns:a16="http://schemas.microsoft.com/office/drawing/2014/main" id="{EEB464C2-912C-4B72-B92C-90E74F137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4546" y="5529274"/>
            <a:ext cx="884328" cy="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0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3F03A-D9A3-4014-AD73-CD09B4C3D716}"/>
              </a:ext>
            </a:extLst>
          </p:cNvPr>
          <p:cNvSpPr/>
          <p:nvPr/>
        </p:nvSpPr>
        <p:spPr>
          <a:xfrm>
            <a:off x="4332157" y="571578"/>
            <a:ext cx="3776451" cy="6056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1C9835-59F6-47B0-8185-E9E662A75998}"/>
              </a:ext>
            </a:extLst>
          </p:cNvPr>
          <p:cNvSpPr/>
          <p:nvPr/>
        </p:nvSpPr>
        <p:spPr>
          <a:xfrm>
            <a:off x="5520305" y="959478"/>
            <a:ext cx="2588303" cy="554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Nümunələr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AF255-AAEB-403D-8078-F0C9F391E9A1}"/>
              </a:ext>
            </a:extLst>
          </p:cNvPr>
          <p:cNvSpPr/>
          <p:nvPr/>
        </p:nvSpPr>
        <p:spPr>
          <a:xfrm>
            <a:off x="4635978" y="2698685"/>
            <a:ext cx="3251658" cy="689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Foto nümunələr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379F2D-72D8-4B41-8BA6-B9E2ECAEB6D3}"/>
              </a:ext>
            </a:extLst>
          </p:cNvPr>
          <p:cNvSpPr/>
          <p:nvPr/>
        </p:nvSpPr>
        <p:spPr>
          <a:xfrm>
            <a:off x="4635978" y="3599591"/>
            <a:ext cx="3251658" cy="689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Video nümunələr</a:t>
            </a:r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109AECF-91CA-4475-94CD-9CD78D27E4BF}"/>
              </a:ext>
            </a:extLst>
          </p:cNvPr>
          <p:cNvSpPr/>
          <p:nvPr/>
        </p:nvSpPr>
        <p:spPr>
          <a:xfrm>
            <a:off x="4499904" y="1041923"/>
            <a:ext cx="608894" cy="389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DB1A2-C86B-4B04-88AB-254730B78925}"/>
              </a:ext>
            </a:extLst>
          </p:cNvPr>
          <p:cNvSpPr txBox="1"/>
          <p:nvPr/>
        </p:nvSpPr>
        <p:spPr>
          <a:xfrm>
            <a:off x="8784236" y="1422100"/>
            <a:ext cx="317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rgbClr val="C00000"/>
                </a:solidFill>
              </a:rPr>
              <a:t>Nümunələr üstünə klikdədikdə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9FBD3B2B-5F45-4936-B403-959E5318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978" y="5645733"/>
            <a:ext cx="884327" cy="884327"/>
          </a:xfrm>
          <a:prstGeom prst="rect">
            <a:avLst/>
          </a:prstGeom>
        </p:spPr>
      </p:pic>
      <p:pic>
        <p:nvPicPr>
          <p:cNvPr id="11" name="Graphic 10" descr="Email with solid fill">
            <a:extLst>
              <a:ext uri="{FF2B5EF4-FFF2-40B4-BE49-F238E27FC236}">
                <a16:creationId xmlns:a16="http://schemas.microsoft.com/office/drawing/2014/main" id="{63F15861-B9A1-47C5-A829-0134A5ACA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9643" y="5638411"/>
            <a:ext cx="884327" cy="781737"/>
          </a:xfrm>
          <a:prstGeom prst="rect">
            <a:avLst/>
          </a:prstGeom>
        </p:spPr>
      </p:pic>
      <p:pic>
        <p:nvPicPr>
          <p:cNvPr id="12" name="Graphic 11" descr="Shield Tick with solid fill">
            <a:extLst>
              <a:ext uri="{FF2B5EF4-FFF2-40B4-BE49-F238E27FC236}">
                <a16:creationId xmlns:a16="http://schemas.microsoft.com/office/drawing/2014/main" id="{56C858EB-8A6B-47D8-86B5-3535C21618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3308" y="5638411"/>
            <a:ext cx="884328" cy="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5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at with solid fill">
            <a:extLst>
              <a:ext uri="{FF2B5EF4-FFF2-40B4-BE49-F238E27FC236}">
                <a16:creationId xmlns:a16="http://schemas.microsoft.com/office/drawing/2014/main" id="{A791C3E2-F714-4F01-A9ED-68C6D273F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44094"/>
            <a:ext cx="914400" cy="914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090C05-992E-4CC2-8609-D078BEFC9F89}"/>
              </a:ext>
            </a:extLst>
          </p:cNvPr>
          <p:cNvSpPr/>
          <p:nvPr/>
        </p:nvSpPr>
        <p:spPr>
          <a:xfrm>
            <a:off x="4801849" y="391878"/>
            <a:ext cx="3854020" cy="6056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C72372-1C61-44F1-A6ED-1666687C5393}"/>
              </a:ext>
            </a:extLst>
          </p:cNvPr>
          <p:cNvSpPr/>
          <p:nvPr/>
        </p:nvSpPr>
        <p:spPr>
          <a:xfrm>
            <a:off x="6067567" y="596431"/>
            <a:ext cx="2588302" cy="689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Foto nümunələr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CE26B-B59D-485C-AD86-46846522C632}"/>
              </a:ext>
            </a:extLst>
          </p:cNvPr>
          <p:cNvSpPr/>
          <p:nvPr/>
        </p:nvSpPr>
        <p:spPr>
          <a:xfrm>
            <a:off x="4801849" y="1891413"/>
            <a:ext cx="3854020" cy="2375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F0380AF-F732-491E-8F6D-5B16F081ACC4}"/>
              </a:ext>
            </a:extLst>
          </p:cNvPr>
          <p:cNvSpPr/>
          <p:nvPr/>
        </p:nvSpPr>
        <p:spPr>
          <a:xfrm>
            <a:off x="8176184" y="2936692"/>
            <a:ext cx="479685" cy="2848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6496370-090C-44C9-A381-54F0C584E7D8}"/>
              </a:ext>
            </a:extLst>
          </p:cNvPr>
          <p:cNvSpPr/>
          <p:nvPr/>
        </p:nvSpPr>
        <p:spPr>
          <a:xfrm>
            <a:off x="4944079" y="2944488"/>
            <a:ext cx="443159" cy="284813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Dog with solid fill">
            <a:extLst>
              <a:ext uri="{FF2B5EF4-FFF2-40B4-BE49-F238E27FC236}">
                <a16:creationId xmlns:a16="http://schemas.microsoft.com/office/drawing/2014/main" id="{4E70D148-D624-4059-BE3C-04FCAE823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4189" y="2629694"/>
            <a:ext cx="914400" cy="914400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ABF58BE6-1D21-4C1C-8F29-79AE7FCBA362}"/>
              </a:ext>
            </a:extLst>
          </p:cNvPr>
          <p:cNvSpPr/>
          <p:nvPr/>
        </p:nvSpPr>
        <p:spPr>
          <a:xfrm>
            <a:off x="4985532" y="780258"/>
            <a:ext cx="608894" cy="389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1904F-AE53-4420-9657-5F06EF63B68A}"/>
              </a:ext>
            </a:extLst>
          </p:cNvPr>
          <p:cNvSpPr txBox="1"/>
          <p:nvPr/>
        </p:nvSpPr>
        <p:spPr>
          <a:xfrm>
            <a:off x="9129010" y="846837"/>
            <a:ext cx="31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rgbClr val="C00000"/>
                </a:solidFill>
              </a:rPr>
              <a:t>Foto nümunələr üstünə klikdədikdə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1" name="Graphic 10" descr="Users with solid fill">
            <a:extLst>
              <a:ext uri="{FF2B5EF4-FFF2-40B4-BE49-F238E27FC236}">
                <a16:creationId xmlns:a16="http://schemas.microsoft.com/office/drawing/2014/main" id="{2C3D4D60-2342-4515-979C-02EFB6E19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2262" y="5581795"/>
            <a:ext cx="884327" cy="884327"/>
          </a:xfrm>
          <a:prstGeom prst="rect">
            <a:avLst/>
          </a:prstGeom>
        </p:spPr>
      </p:pic>
      <p:pic>
        <p:nvPicPr>
          <p:cNvPr id="15" name="Graphic 14" descr="Email with solid fill">
            <a:extLst>
              <a:ext uri="{FF2B5EF4-FFF2-40B4-BE49-F238E27FC236}">
                <a16:creationId xmlns:a16="http://schemas.microsoft.com/office/drawing/2014/main" id="{99CEFE01-890E-46E0-91CE-8F8E284B0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5927" y="5574473"/>
            <a:ext cx="884327" cy="781737"/>
          </a:xfrm>
          <a:prstGeom prst="rect">
            <a:avLst/>
          </a:prstGeom>
        </p:spPr>
      </p:pic>
      <p:pic>
        <p:nvPicPr>
          <p:cNvPr id="16" name="Graphic 15" descr="Shield Tick with solid fill">
            <a:extLst>
              <a:ext uri="{FF2B5EF4-FFF2-40B4-BE49-F238E27FC236}">
                <a16:creationId xmlns:a16="http://schemas.microsoft.com/office/drawing/2014/main" id="{33FDD902-63D6-4511-AFA2-CA3A689528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9592" y="5574473"/>
            <a:ext cx="884328" cy="815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1EA504-7A96-493E-B3AB-C0E642F7F9F6}"/>
              </a:ext>
            </a:extLst>
          </p:cNvPr>
          <p:cNvSpPr txBox="1"/>
          <p:nvPr/>
        </p:nvSpPr>
        <p:spPr>
          <a:xfrm>
            <a:off x="9338872" y="2788170"/>
            <a:ext cx="256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Sağ ağ oxun üstünə kliklədikdə bir sonrakı,sol ağ oxun üstünə kliklədikdə bir əvvəlki fotoya keçir</a:t>
            </a:r>
          </a:p>
        </p:txBody>
      </p:sp>
    </p:spTree>
    <p:extLst>
      <p:ext uri="{BB962C8B-B14F-4D97-AF65-F5344CB8AC3E}">
        <p14:creationId xmlns:p14="http://schemas.microsoft.com/office/powerpoint/2010/main" val="385852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Presentation with media with solid fill">
            <a:extLst>
              <a:ext uri="{FF2B5EF4-FFF2-40B4-BE49-F238E27FC236}">
                <a16:creationId xmlns:a16="http://schemas.microsoft.com/office/drawing/2014/main" id="{2961DC90-02F8-4134-B444-4DE040EA9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44094"/>
            <a:ext cx="914400" cy="914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162E78-107F-4294-92A9-F38E167F661E}"/>
              </a:ext>
            </a:extLst>
          </p:cNvPr>
          <p:cNvSpPr/>
          <p:nvPr/>
        </p:nvSpPr>
        <p:spPr>
          <a:xfrm>
            <a:off x="4873993" y="391878"/>
            <a:ext cx="3542034" cy="6056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1E38F3-954F-4965-9FE4-B3A0F85F2ED5}"/>
              </a:ext>
            </a:extLst>
          </p:cNvPr>
          <p:cNvSpPr/>
          <p:nvPr/>
        </p:nvSpPr>
        <p:spPr>
          <a:xfrm>
            <a:off x="5832212" y="551479"/>
            <a:ext cx="2588302" cy="689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Video nümunələr</a:t>
            </a:r>
            <a:endParaRPr lang="en-US" dirty="0"/>
          </a:p>
        </p:txBody>
      </p:sp>
      <p:pic>
        <p:nvPicPr>
          <p:cNvPr id="8" name="Graphic 7" descr="Dog with solid fill">
            <a:extLst>
              <a:ext uri="{FF2B5EF4-FFF2-40B4-BE49-F238E27FC236}">
                <a16:creationId xmlns:a16="http://schemas.microsoft.com/office/drawing/2014/main" id="{67815842-0A81-4E45-823E-C710C1616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2278" y="3165373"/>
            <a:ext cx="914400" cy="914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56C886-4D65-4286-BCBA-01DA58527D98}"/>
              </a:ext>
            </a:extLst>
          </p:cNvPr>
          <p:cNvSpPr/>
          <p:nvPr/>
        </p:nvSpPr>
        <p:spPr>
          <a:xfrm>
            <a:off x="4869506" y="2599805"/>
            <a:ext cx="3546520" cy="2395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FCE0C74-1206-45EE-81B1-7E0FF77B62DA}"/>
              </a:ext>
            </a:extLst>
          </p:cNvPr>
          <p:cNvSpPr/>
          <p:nvPr/>
        </p:nvSpPr>
        <p:spPr>
          <a:xfrm>
            <a:off x="5047498" y="3653575"/>
            <a:ext cx="443159" cy="284813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Presentation with media with solid fill">
            <a:extLst>
              <a:ext uri="{FF2B5EF4-FFF2-40B4-BE49-F238E27FC236}">
                <a16:creationId xmlns:a16="http://schemas.microsoft.com/office/drawing/2014/main" id="{907901FC-815A-4E7F-9E32-042E8FA6D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5520" y="3338782"/>
            <a:ext cx="914400" cy="9144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0CE8B62-623B-455F-A764-BA947BA08BD3}"/>
              </a:ext>
            </a:extLst>
          </p:cNvPr>
          <p:cNvSpPr/>
          <p:nvPr/>
        </p:nvSpPr>
        <p:spPr>
          <a:xfrm>
            <a:off x="7936341" y="3583079"/>
            <a:ext cx="479685" cy="33597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9CA2034-E198-4652-BB38-15850537ED58}"/>
              </a:ext>
            </a:extLst>
          </p:cNvPr>
          <p:cNvSpPr/>
          <p:nvPr/>
        </p:nvSpPr>
        <p:spPr>
          <a:xfrm>
            <a:off x="5029906" y="701379"/>
            <a:ext cx="608894" cy="389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827A3-98EF-4055-A63A-7169B05F4C0D}"/>
              </a:ext>
            </a:extLst>
          </p:cNvPr>
          <p:cNvSpPr txBox="1"/>
          <p:nvPr/>
        </p:nvSpPr>
        <p:spPr>
          <a:xfrm>
            <a:off x="9129010" y="1714301"/>
            <a:ext cx="3177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rgbClr val="C00000"/>
                </a:solidFill>
              </a:rPr>
              <a:t>Video nümunələr üstünə klikdədikdə</a:t>
            </a:r>
          </a:p>
          <a:p>
            <a:endParaRPr lang="az-Latn-AZ" dirty="0"/>
          </a:p>
          <a:p>
            <a:r>
              <a:rPr lang="az-Latn-AZ" dirty="0"/>
              <a:t>Sağ ağ oxun üstünə kliklədikdə bir sonrakı video nümunəyə keçir</a:t>
            </a:r>
          </a:p>
          <a:p>
            <a:r>
              <a:rPr lang="az-Latn-AZ" dirty="0"/>
              <a:t>Sol ağ oxun üstünə kliklədikdə bir əvvəlki video nümunəyə keçir</a:t>
            </a:r>
            <a:endParaRPr lang="en-US" dirty="0"/>
          </a:p>
        </p:txBody>
      </p:sp>
      <p:pic>
        <p:nvPicPr>
          <p:cNvPr id="12" name="Graphic 11" descr="Users with solid fill">
            <a:extLst>
              <a:ext uri="{FF2B5EF4-FFF2-40B4-BE49-F238E27FC236}">
                <a16:creationId xmlns:a16="http://schemas.microsoft.com/office/drawing/2014/main" id="{433AF9E3-72E6-4BF2-969A-E51AAC5C62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0849" y="5595511"/>
            <a:ext cx="884327" cy="884327"/>
          </a:xfrm>
          <a:prstGeom prst="rect">
            <a:avLst/>
          </a:prstGeom>
        </p:spPr>
      </p:pic>
      <p:pic>
        <p:nvPicPr>
          <p:cNvPr id="16" name="Graphic 15" descr="Email with solid fill">
            <a:extLst>
              <a:ext uri="{FF2B5EF4-FFF2-40B4-BE49-F238E27FC236}">
                <a16:creationId xmlns:a16="http://schemas.microsoft.com/office/drawing/2014/main" id="{1986E694-B5F6-4F61-9B39-731A9641EE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4514" y="5588189"/>
            <a:ext cx="884327" cy="781737"/>
          </a:xfrm>
          <a:prstGeom prst="rect">
            <a:avLst/>
          </a:prstGeom>
        </p:spPr>
      </p:pic>
      <p:pic>
        <p:nvPicPr>
          <p:cNvPr id="17" name="Graphic 16" descr="Shield Tick with solid fill">
            <a:extLst>
              <a:ext uri="{FF2B5EF4-FFF2-40B4-BE49-F238E27FC236}">
                <a16:creationId xmlns:a16="http://schemas.microsoft.com/office/drawing/2014/main" id="{41B5E6CF-D990-4867-B204-0A3795C6D4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88179" y="5588189"/>
            <a:ext cx="884328" cy="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794E5F-5C87-4C0D-9798-435282D5E10F}"/>
              </a:ext>
            </a:extLst>
          </p:cNvPr>
          <p:cNvSpPr/>
          <p:nvPr/>
        </p:nvSpPr>
        <p:spPr>
          <a:xfrm>
            <a:off x="4143831" y="391878"/>
            <a:ext cx="3516142" cy="6056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34EE414-A5C3-4038-9ACE-7FD2131F4EDB}"/>
              </a:ext>
            </a:extLst>
          </p:cNvPr>
          <p:cNvSpPr/>
          <p:nvPr/>
        </p:nvSpPr>
        <p:spPr>
          <a:xfrm>
            <a:off x="4265099" y="627526"/>
            <a:ext cx="608894" cy="389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6FAC60-AA30-41CC-9CB6-DD643566549A}"/>
              </a:ext>
            </a:extLst>
          </p:cNvPr>
          <p:cNvSpPr/>
          <p:nvPr/>
        </p:nvSpPr>
        <p:spPr>
          <a:xfrm>
            <a:off x="5201587" y="627526"/>
            <a:ext cx="2458386" cy="38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Bizimlə əlaqə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ED716-D53A-4FE6-BFE3-9BD981A28D58}"/>
              </a:ext>
            </a:extLst>
          </p:cNvPr>
          <p:cNvSpPr txBox="1"/>
          <p:nvPr/>
        </p:nvSpPr>
        <p:spPr>
          <a:xfrm>
            <a:off x="9129010" y="1714301"/>
            <a:ext cx="31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solidFill>
                  <a:srgbClr val="C00000"/>
                </a:solidFill>
              </a:rPr>
              <a:t>Bizimlə əlaqə ikonu üstünə klikdədikdə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1E3A0D51-65E5-479B-B8DA-48F01DF2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4649" y="2144078"/>
            <a:ext cx="886918" cy="886918"/>
          </a:xfrm>
          <a:prstGeom prst="rect">
            <a:avLst/>
          </a:prstGeom>
        </p:spPr>
      </p:pic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8BD2F69C-E06A-44E3-A7DD-07E8F89E0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167" y="4157803"/>
            <a:ext cx="914400" cy="914400"/>
          </a:xfrm>
          <a:prstGeom prst="rect">
            <a:avLst/>
          </a:prstGeom>
        </p:spPr>
      </p:pic>
      <p:pic>
        <p:nvPicPr>
          <p:cNvPr id="21" name="Graphic 20" descr="Speaker phone with solid fill">
            <a:extLst>
              <a:ext uri="{FF2B5EF4-FFF2-40B4-BE49-F238E27FC236}">
                <a16:creationId xmlns:a16="http://schemas.microsoft.com/office/drawing/2014/main" id="{22A00827-2616-4A34-A44A-A7A3A26E5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908" y="322666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3B3153-7004-4736-8E8E-C6B8331EB874}"/>
              </a:ext>
            </a:extLst>
          </p:cNvPr>
          <p:cNvSpPr txBox="1"/>
          <p:nvPr/>
        </p:nvSpPr>
        <p:spPr>
          <a:xfrm>
            <a:off x="5207533" y="2402871"/>
            <a:ext cx="257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heyvandefni@gmail.com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A244AD-AD27-4223-82E1-52D37E73AEFA}"/>
              </a:ext>
            </a:extLst>
          </p:cNvPr>
          <p:cNvSpPr txBox="1"/>
          <p:nvPr/>
        </p:nvSpPr>
        <p:spPr>
          <a:xfrm>
            <a:off x="5245308" y="4494919"/>
            <a:ext cx="250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Baku,Azerbaijan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267A77-22FF-40F2-BFEC-9BB681AB3282}"/>
              </a:ext>
            </a:extLst>
          </p:cNvPr>
          <p:cNvSpPr txBox="1"/>
          <p:nvPr/>
        </p:nvSpPr>
        <p:spPr>
          <a:xfrm>
            <a:off x="5237511" y="3448895"/>
            <a:ext cx="257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(+994) 50 000 0000</a:t>
            </a:r>
          </a:p>
        </p:txBody>
      </p:sp>
      <p:pic>
        <p:nvPicPr>
          <p:cNvPr id="27" name="Graphic 26" descr="Users with solid fill">
            <a:extLst>
              <a:ext uri="{FF2B5EF4-FFF2-40B4-BE49-F238E27FC236}">
                <a16:creationId xmlns:a16="http://schemas.microsoft.com/office/drawing/2014/main" id="{8F57ADEC-5DE6-4618-87A4-138C2179E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7167" y="5456099"/>
            <a:ext cx="884327" cy="884327"/>
          </a:xfrm>
          <a:prstGeom prst="rect">
            <a:avLst/>
          </a:prstGeom>
        </p:spPr>
      </p:pic>
      <p:pic>
        <p:nvPicPr>
          <p:cNvPr id="28" name="Graphic 27" descr="Email with solid fill">
            <a:extLst>
              <a:ext uri="{FF2B5EF4-FFF2-40B4-BE49-F238E27FC236}">
                <a16:creationId xmlns:a16="http://schemas.microsoft.com/office/drawing/2014/main" id="{E20AFCE9-21E9-4971-8BF0-FE54687F3C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0832" y="5448777"/>
            <a:ext cx="884327" cy="781737"/>
          </a:xfrm>
          <a:prstGeom prst="rect">
            <a:avLst/>
          </a:prstGeom>
        </p:spPr>
      </p:pic>
      <p:pic>
        <p:nvPicPr>
          <p:cNvPr id="29" name="Graphic 28" descr="Shield Tick with solid fill">
            <a:extLst>
              <a:ext uri="{FF2B5EF4-FFF2-40B4-BE49-F238E27FC236}">
                <a16:creationId xmlns:a16="http://schemas.microsoft.com/office/drawing/2014/main" id="{98B77C19-90FE-46F8-9875-B3924CA241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84497" y="5448777"/>
            <a:ext cx="884328" cy="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1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295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Oruj Ismayilov</dc:creator>
  <cp:lastModifiedBy>Oruj Ismayilov</cp:lastModifiedBy>
  <cp:revision>6</cp:revision>
  <dcterms:created xsi:type="dcterms:W3CDTF">2022-04-17T07:39:40Z</dcterms:created>
  <dcterms:modified xsi:type="dcterms:W3CDTF">2022-04-20T13:32:52Z</dcterms:modified>
</cp:coreProperties>
</file>