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44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44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69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pPr marL="60423">
              <a:spcBef>
                <a:spcPts val="63"/>
              </a:spcBef>
            </a:pPr>
            <a:fld id="{81D60167-4931-47E6-BA6A-407CBD079E47}" type="slidenum">
              <a:rPr lang="ru-RU" spc="40" smtClean="0"/>
              <a:pPr marL="60423">
                <a:spcBef>
                  <a:spcPts val="63"/>
                </a:spcBef>
              </a:pPr>
              <a:t>‹#›</a:t>
            </a:fld>
            <a:r>
              <a:rPr lang="ru-RU" spc="40"/>
              <a:t>/25</a:t>
            </a:r>
            <a:endParaRPr lang="ru-RU" spc="40" dirty="0"/>
          </a:p>
        </p:txBody>
      </p:sp>
    </p:spTree>
    <p:extLst>
      <p:ext uri="{BB962C8B-B14F-4D97-AF65-F5344CB8AC3E}">
        <p14:creationId xmlns:p14="http://schemas.microsoft.com/office/powerpoint/2010/main" val="72793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02386655" r:id="rId1"/>
    <p:sldLayoutId id="2402386656" r:id="rId2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775" y="2274876"/>
            <a:ext cx="3986905" cy="710719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marL="20141">
              <a:spcBef>
                <a:spcPts val="214"/>
              </a:spcBef>
            </a:pPr>
            <a:r>
              <a:rPr sz="2220" b="1" spc="309" dirty="0">
                <a:latin typeface="Trebuchet MS"/>
                <a:cs typeface="Trebuchet MS"/>
              </a:rPr>
              <a:t>Лабораторная</a:t>
            </a:r>
            <a:r>
              <a:rPr sz="2220" b="1" spc="71" dirty="0">
                <a:latin typeface="Trebuchet MS"/>
                <a:cs typeface="Trebuchet MS"/>
              </a:rPr>
              <a:t> </a:t>
            </a:r>
            <a:r>
              <a:rPr sz="2220" b="1" spc="278" dirty="0" err="1">
                <a:latin typeface="Trebuchet MS"/>
                <a:cs typeface="Trebuchet MS"/>
              </a:rPr>
              <a:t>работа</a:t>
            </a:r>
            <a:r>
              <a:rPr sz="2220" b="1" spc="71" dirty="0">
                <a:latin typeface="Trebuchet MS"/>
                <a:cs typeface="Trebuchet MS"/>
              </a:rPr>
              <a:t> </a:t>
            </a:r>
            <a:r>
              <a:rPr lang="ru-RU" sz="2220" b="1" spc="71">
                <a:latin typeface="Trebuchet MS"/>
                <a:cs typeface="Trebuchet MS"/>
              </a:rPr>
              <a:t>  </a:t>
            </a:r>
            <a:r>
              <a:rPr lang="ru-RU" sz="2220" b="1" spc="278">
                <a:latin typeface="Trebuchet MS"/>
                <a:cs typeface="Trebuchet MS"/>
              </a:rPr>
              <a:t>6</a:t>
            </a:r>
            <a:endParaRPr sz="222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0915" y="3034226"/>
            <a:ext cx="7993951" cy="8056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0" y="5060"/>
                </a:moveTo>
                <a:lnTo>
                  <a:pt x="0" y="0"/>
                </a:lnTo>
                <a:lnTo>
                  <a:pt x="5040064" y="0"/>
                </a:lnTo>
                <a:lnTo>
                  <a:pt x="5040064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 sz="2855"/>
          </a:p>
        </p:txBody>
      </p:sp>
      <p:sp>
        <p:nvSpPr>
          <p:cNvPr id="4" name="object 4"/>
          <p:cNvSpPr txBox="1"/>
          <p:nvPr/>
        </p:nvSpPr>
        <p:spPr>
          <a:xfrm>
            <a:off x="550775" y="3413402"/>
            <a:ext cx="5052362" cy="1072293"/>
          </a:xfrm>
          <a:prstGeom prst="rect">
            <a:avLst/>
          </a:prstGeom>
        </p:spPr>
        <p:txBody>
          <a:bodyPr vert="horz" wrap="square" lIns="0" tIns="105740" rIns="0" bIns="0" rtlCol="0">
            <a:spAutoFit/>
          </a:bodyPr>
          <a:lstStyle/>
          <a:p>
            <a:pPr marL="20141">
              <a:spcBef>
                <a:spcPts val="833"/>
              </a:spcBef>
            </a:pPr>
            <a:r>
              <a:rPr lang="ru-RU" sz="1586" spc="119" dirty="0">
                <a:solidFill>
                  <a:srgbClr val="22373A"/>
                </a:solidFill>
                <a:latin typeface="Cambria"/>
                <a:cs typeface="Cambria"/>
              </a:rPr>
              <a:t>Рахмедов О.</a:t>
            </a:r>
            <a:endParaRPr sz="1586" dirty="0">
              <a:latin typeface="Cambria"/>
              <a:cs typeface="Cambria"/>
            </a:endParaRPr>
          </a:p>
          <a:p>
            <a:pPr marL="20141">
              <a:spcBef>
                <a:spcPts val="666"/>
              </a:spcBef>
            </a:pPr>
            <a:r>
              <a:rPr lang="ru-RU" sz="1586" spc="127" dirty="0">
                <a:solidFill>
                  <a:srgbClr val="22373A"/>
                </a:solidFill>
                <a:latin typeface="Cambria"/>
                <a:cs typeface="Cambria"/>
              </a:rPr>
              <a:t>17</a:t>
            </a:r>
            <a:r>
              <a:rPr sz="1586" spc="111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lang="ru-RU" sz="1586" spc="127" dirty="0">
                <a:solidFill>
                  <a:srgbClr val="22373A"/>
                </a:solidFill>
                <a:latin typeface="Cambria"/>
                <a:cs typeface="Cambria"/>
              </a:rPr>
              <a:t>апреля</a:t>
            </a:r>
            <a:r>
              <a:rPr sz="1586" spc="119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586" spc="127" dirty="0">
                <a:solidFill>
                  <a:srgbClr val="22373A"/>
                </a:solidFill>
                <a:latin typeface="Cambria"/>
                <a:cs typeface="Cambria"/>
              </a:rPr>
              <a:t>202</a:t>
            </a:r>
            <a:r>
              <a:rPr lang="ru-RU" sz="1586" spc="127" dirty="0">
                <a:solidFill>
                  <a:srgbClr val="22373A"/>
                </a:solidFill>
                <a:latin typeface="Cambria"/>
                <a:cs typeface="Cambria"/>
              </a:rPr>
              <a:t>4</a:t>
            </a:r>
            <a:endParaRPr sz="1586" dirty="0">
              <a:latin typeface="Cambria"/>
              <a:cs typeface="Cambria"/>
            </a:endParaRPr>
          </a:p>
          <a:p>
            <a:pPr marL="20141">
              <a:spcBef>
                <a:spcPts val="1491"/>
              </a:spcBef>
            </a:pPr>
            <a:r>
              <a:rPr sz="1269" spc="111" dirty="0">
                <a:solidFill>
                  <a:srgbClr val="22373A"/>
                </a:solidFill>
                <a:latin typeface="Cambria"/>
                <a:cs typeface="Cambria"/>
              </a:rPr>
              <a:t>Российский</a:t>
            </a:r>
            <a:r>
              <a:rPr sz="1269" spc="103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269" spc="95" dirty="0">
                <a:solidFill>
                  <a:srgbClr val="22373A"/>
                </a:solidFill>
                <a:latin typeface="Cambria"/>
                <a:cs typeface="Cambria"/>
              </a:rPr>
              <a:t>университет</a:t>
            </a:r>
            <a:r>
              <a:rPr sz="1269" spc="111" dirty="0">
                <a:solidFill>
                  <a:srgbClr val="22373A"/>
                </a:solidFill>
                <a:latin typeface="Cambria"/>
                <a:cs typeface="Cambria"/>
              </a:rPr>
              <a:t> дружбы</a:t>
            </a:r>
            <a:r>
              <a:rPr sz="1269" spc="103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269" spc="95" dirty="0">
                <a:solidFill>
                  <a:srgbClr val="22373A"/>
                </a:solidFill>
                <a:latin typeface="Cambria"/>
                <a:cs typeface="Cambria"/>
              </a:rPr>
              <a:t>народов,</a:t>
            </a:r>
            <a:r>
              <a:rPr sz="1269" spc="111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269" spc="127" dirty="0">
                <a:solidFill>
                  <a:srgbClr val="22373A"/>
                </a:solidFill>
                <a:latin typeface="Cambria"/>
                <a:cs typeface="Cambria"/>
              </a:rPr>
              <a:t>Москва,</a:t>
            </a:r>
            <a:r>
              <a:rPr sz="1269" spc="103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269" spc="119" dirty="0">
                <a:solidFill>
                  <a:srgbClr val="22373A"/>
                </a:solidFill>
                <a:latin typeface="Cambria"/>
                <a:cs typeface="Cambria"/>
              </a:rPr>
              <a:t>Россия</a:t>
            </a:r>
            <a:endParaRPr sz="1269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66719" y="5548795"/>
            <a:ext cx="400804" cy="214631"/>
          </a:xfrm>
          <a:prstGeom prst="rect">
            <a:avLst/>
          </a:prstGeom>
        </p:spPr>
        <p:txBody>
          <a:bodyPr vert="horz" wrap="square" lIns="0" tIns="19134" rIns="0" bIns="0" rtlCol="0">
            <a:spAutoFit/>
          </a:bodyPr>
          <a:lstStyle/>
          <a:p>
            <a:pPr marL="20141">
              <a:spcBef>
                <a:spcPts val="151"/>
              </a:spcBef>
            </a:pPr>
            <a:r>
              <a:rPr sz="1269" spc="24" dirty="0">
                <a:solidFill>
                  <a:srgbClr val="22373A"/>
                </a:solidFill>
                <a:latin typeface="Cambria"/>
                <a:cs typeface="Cambria"/>
              </a:rPr>
              <a:t>1/25</a:t>
            </a:r>
            <a:endParaRPr sz="1269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8">
  <a:themeElements>
    <a:clrScheme name="Theme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Экран (4:3)</PresentationFormat>
  <Paragraphs>5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Calibri</vt:lpstr>
      <vt:lpstr>Cambria</vt:lpstr>
      <vt:lpstr>Trebuchet MS</vt:lpstr>
      <vt:lpstr>Theme8</vt:lpstr>
      <vt:lpstr>Лабораторная работа   6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Рахмедов Орун</cp:lastModifiedBy>
  <cp:revision>1</cp:revision>
  <dcterms:created xsi:type="dcterms:W3CDTF">2024-04-17T16:13:02Z</dcterms:created>
  <dcterms:modified xsi:type="dcterms:W3CDTF">2024-04-17T16:45:55Z</dcterms:modified>
  <cp:category/>
</cp:coreProperties>
</file>