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87" r:id="rId3"/>
    <p:sldId id="283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D1E5-4EBC-4DDE-98F3-06DD79867694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EA95-7E23-4417-BEF2-A9CE4E096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3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8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B4CC1-673A-4728-811E-60BBB012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45843F-A8FA-4D60-B9C2-6A6C51D89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8F82A-2306-4867-9C07-B7A9DE89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A12AE-A078-4B4E-92FE-EE565EE7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DD5CA-2645-42DD-BBC1-7CF5370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4ADF-0D22-4914-B65E-CD042E3D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427B1-876D-4DD6-A324-3EC1072F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087A7-854E-4023-99BA-540CF010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A82F8-5EF9-4619-B371-2D408641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CF7675-0193-45A1-A560-A9A6F97A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5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683493-61AF-4604-B064-6CBA53374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E9262B-374F-4489-B966-37A4DE116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C0840-07FE-4479-8C8E-C00FADC7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34EF1-EFB0-41A9-BABA-4EEFFF8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DA82-C7F6-43C1-94CA-6B67CD3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3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222AD-F417-45D4-853C-271F381D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B5399-573E-41CB-A90F-0302733A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24E2CD-973B-44AF-802A-C34FCF3A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B68C-EA3C-4417-8784-BCE062BB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6BEA3-4C35-4D94-8A54-714EDBC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1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B5166-509C-44AA-8A19-95BD14D6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A0C4CC-9BA5-40C4-9C22-8A309AB2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EA1DA-DB77-4988-A19A-B948522B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08167-9BC4-4FD7-A34B-0E7004E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BB37B-E9AC-45B6-A98B-CE7FCDF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69330-C164-45B7-9807-6AB875D7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5FEF1-736F-4A24-9C07-A463DE927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C6A326-AB99-4EA7-BBC7-66E5B3AD5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8BD2E5-83A7-45A8-9C69-7D4CCE9F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EE28C-A38D-402B-A564-87417293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F6511C-959C-4E66-B138-FF58B33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2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1E5CB-D21F-4DF7-83D9-53364057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44AE1-8D5A-44B0-B798-5946CE56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D03F68-5EE5-4DFF-80D1-2D7B4C6E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F5F572-5020-4D9A-BB44-060C09AB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595EEC-E34C-42DC-8BFC-928704B12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E27CD7-53B3-4D11-8066-EEB37C5D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B96020-5B2A-4DAC-B5E4-E0B3B436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BC8227-BC4D-4AEA-827E-CF6A297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32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6A1C7-56E1-4CC8-80EE-48F66B12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E4FD74-4551-45A9-B878-587F6C00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DF3D4-A399-48D4-8D69-A0529531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EDCFEC-154C-464B-9748-CEA00AF5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AC1655-3ABE-4609-974B-C1DD3BCF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A1D194-AF67-4E33-85F1-47C0371B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8B1ADF-EB6F-46B1-B2A7-4CC70436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8F046-54B8-4D8F-AF98-F0FE1F86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7C053-9AE2-4556-830F-D1DB0009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F3A59-6A74-48DE-9BD0-ED085960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8E76C-CA3B-4811-8009-0C15EC7F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9E5F50-46A6-4FBC-98AB-4696DE6A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91B00F-5F90-4722-B568-0FD8242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C261D-218A-4C6F-B6FC-912FD9EA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859908-2C61-45BE-BD1C-4B4F5EB74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265D37-03BE-436F-80B8-BAD919E4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E733C-8107-4E2F-B2C9-965E321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1B14F6-87DC-4631-9D86-A3063BB5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9EFB-FF57-4A8D-8F6A-90D2C11A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CEA54-8A56-4267-B265-4C5CE292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3A309-C105-4148-9362-0F133CF1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9FE10-B3A1-4ABF-B2F2-6AEBD24BC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1DF4-7470-413A-9BDA-86F2092390CC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F86FF-6026-4B86-AB70-54B090651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F4A08-E503-4ACB-AAD5-E56872FB5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A154-2196-44AB-8221-E84D32868F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t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1"/>
          <a:stretch/>
        </p:blipFill>
        <p:spPr>
          <a:xfrm>
            <a:off x="-31396" y="0"/>
            <a:ext cx="12223397" cy="69622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"/>
          <a:stretch/>
        </p:blipFill>
        <p:spPr>
          <a:xfrm>
            <a:off x="-31393" y="1483535"/>
            <a:ext cx="12223393" cy="54786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4462" y="5503901"/>
            <a:ext cx="11429921" cy="92223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79C1"/>
                </a:solidFill>
                <a:latin typeface="Trebuchet MS" panose="020B0603020202020204" pitchFamily="34" charset="0"/>
              </a:rPr>
              <a:t>«Экологические кризисы – какие они и почему возникают?</a:t>
            </a:r>
            <a:r>
              <a:rPr lang="en-US" sz="2400" b="1" dirty="0">
                <a:solidFill>
                  <a:srgbClr val="0079C1"/>
                </a:solidFill>
                <a:latin typeface="Trebuchet MS" panose="020B0603020202020204" pitchFamily="34" charset="0"/>
              </a:rPr>
              <a:t>»</a:t>
            </a:r>
            <a:r>
              <a:rPr lang="ru-RU" sz="2400" b="1" dirty="0">
                <a:solidFill>
                  <a:srgbClr val="0079C1"/>
                </a:solidFill>
                <a:latin typeface="Trebuchet MS" panose="020B0603020202020204" pitchFamily="34" charset="0"/>
              </a:rPr>
              <a:t> </a:t>
            </a:r>
            <a:endParaRPr lang="en-US" sz="2400" b="1" spc="400" dirty="0">
              <a:solidFill>
                <a:srgbClr val="0079C1"/>
              </a:solidFill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46271" y="1242168"/>
            <a:ext cx="6249539" cy="115900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93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8" y="4222869"/>
            <a:ext cx="4142031" cy="755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11882-E733-4F73-8093-4176502F5D04}"/>
              </a:ext>
            </a:extLst>
          </p:cNvPr>
          <p:cNvSpPr txBox="1"/>
          <p:nvPr/>
        </p:nvSpPr>
        <p:spPr>
          <a:xfrm>
            <a:off x="4374037" y="4747968"/>
            <a:ext cx="443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9C1"/>
                </a:solidFill>
                <a:latin typeface="Trebuchet MS" panose="020B0603020202020204" pitchFamily="34" charset="0"/>
              </a:rPr>
              <a:t>НАЗВАНИЕ ПРЕЗЕНТАЦИИ</a:t>
            </a:r>
            <a:endParaRPr lang="ru-RU" b="1" dirty="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6485" y="543985"/>
            <a:ext cx="1657684" cy="7756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0037" y="5862570"/>
            <a:ext cx="925592" cy="365125"/>
          </a:xfrm>
        </p:spPr>
        <p:txBody>
          <a:bodyPr/>
          <a:lstStyle/>
          <a:p>
            <a:pPr algn="ctr"/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0" y="707137"/>
            <a:ext cx="2966757" cy="541441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11E78F6E-1A8D-4D3C-AA84-827F8B23C9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2" t="78567"/>
          <a:stretch/>
        </p:blipFill>
        <p:spPr>
          <a:xfrm>
            <a:off x="9123191" y="5967207"/>
            <a:ext cx="3104561" cy="890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D04A1-B418-49CE-92B6-4B70C33C5E2C}"/>
              </a:ext>
            </a:extLst>
          </p:cNvPr>
          <p:cNvSpPr txBox="1"/>
          <p:nvPr/>
        </p:nvSpPr>
        <p:spPr>
          <a:xfrm>
            <a:off x="11340445" y="6227695"/>
            <a:ext cx="32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44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6485" y="543985"/>
            <a:ext cx="1657684" cy="7756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0037" y="5862570"/>
            <a:ext cx="925592" cy="365125"/>
          </a:xfrm>
        </p:spPr>
        <p:txBody>
          <a:bodyPr/>
          <a:lstStyle/>
          <a:p>
            <a:pPr algn="ctr"/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0" y="707137"/>
            <a:ext cx="2966757" cy="54144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448554" y="1948932"/>
            <a:ext cx="8350694" cy="296013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dirty="0">
                <a:solidFill>
                  <a:srgbClr val="0D62B2"/>
                </a:solidFill>
                <a:latin typeface="Trebuchet MS"/>
                <a:cs typeface="Trebuchet MS"/>
              </a:rPr>
              <a:t>Спасибо за внимание!</a:t>
            </a:r>
            <a:endParaRPr lang="en-US" sz="5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81860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Широкоэкранный</PresentationFormat>
  <Paragraphs>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Рахмедов Орун</dc:creator>
  <cp:lastModifiedBy>Рахмедов Орун</cp:lastModifiedBy>
  <cp:revision>1</cp:revision>
  <dcterms:created xsi:type="dcterms:W3CDTF">2024-02-17T13:01:27Z</dcterms:created>
  <dcterms:modified xsi:type="dcterms:W3CDTF">2024-02-17T13:02:13Z</dcterms:modified>
</cp:coreProperties>
</file>