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82" r:id="rId3"/>
    <p:sldId id="276" r:id="rId4"/>
    <p:sldId id="289" r:id="rId5"/>
    <p:sldId id="283" r:id="rId6"/>
    <p:sldId id="290" r:id="rId7"/>
    <p:sldId id="301" r:id="rId8"/>
    <p:sldId id="284" r:id="rId9"/>
    <p:sldId id="293" r:id="rId10"/>
    <p:sldId id="296" r:id="rId11"/>
    <p:sldId id="294" r:id="rId12"/>
    <p:sldId id="302" r:id="rId13"/>
    <p:sldId id="300" r:id="rId14"/>
    <p:sldId id="297" r:id="rId15"/>
    <p:sldId id="285" r:id="rId16"/>
    <p:sldId id="287" r:id="rId17"/>
    <p:sldId id="298" r:id="rId18"/>
    <p:sldId id="286" r:id="rId19"/>
    <p:sldId id="288" r:id="rId20"/>
    <p:sldId id="29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l" initials="A" lastIdx="1" clrIdx="0">
    <p:extLst>
      <p:ext uri="{19B8F6BF-5375-455C-9EA6-DF929625EA0E}">
        <p15:presenceInfo xmlns:p15="http://schemas.microsoft.com/office/powerpoint/2012/main" userId="Ab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D77"/>
    <a:srgbClr val="32454C"/>
    <a:srgbClr val="353535"/>
    <a:srgbClr val="FB5406"/>
    <a:srgbClr val="D0CECE"/>
    <a:srgbClr val="BC4A37"/>
    <a:srgbClr val="48636C"/>
    <a:srgbClr val="2C2C2C"/>
    <a:srgbClr val="E8E8E8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1765" autoAdjust="0"/>
  </p:normalViewPr>
  <p:slideViewPr>
    <p:cSldViewPr snapToGrid="0">
      <p:cViewPr varScale="1">
        <p:scale>
          <a:sx n="102" d="100"/>
          <a:sy n="102" d="100"/>
        </p:scale>
        <p:origin x="18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2128" b="1" i="0" u="none" strike="noStrike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本科生</a:t>
            </a:r>
            <a:r>
              <a:rPr lang="zh-CN" dirty="0">
                <a:solidFill>
                  <a:schemeClr val="bg1"/>
                </a:solidFill>
              </a:rPr>
              <a:t>对课余时间的分配情况</a:t>
            </a:r>
          </a:p>
        </c:rich>
      </c:tx>
      <c:layout>
        <c:manualLayout>
          <c:xMode val="edge"/>
          <c:yMode val="edge"/>
          <c:x val="0.195323832228092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学生对课余时间的分配情况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E6C-4C19-9D2A-E29BC402EA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E6C-4C19-9D2A-E29BC402EA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E6C-4C19-9D2A-E29BC402EA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1E6C-4C19-9D2A-E29BC402EA1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E6C-4C19-9D2A-E29BC402EA1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1E6C-4C19-9D2A-E29BC402EA1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E6C-4C19-9D2A-E29BC402EA1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1E6C-4C19-9D2A-E29BC402EA1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经常分配</c:v>
                </c:pt>
                <c:pt idx="1">
                  <c:v>偶尔分配</c:v>
                </c:pt>
                <c:pt idx="2">
                  <c:v>不会分配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34.479999999999997</c:v>
                </c:pt>
                <c:pt idx="1">
                  <c:v>44.83</c:v>
                </c:pt>
                <c:pt idx="2">
                  <c:v>20.69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6C-4C19-9D2A-E29BC402EA1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solidFill>
                  <a:schemeClr val="bg1"/>
                </a:solidFill>
              </a:rPr>
              <a:t>本科</a:t>
            </a:r>
            <a:r>
              <a:rPr lang="zh-CN" dirty="0">
                <a:solidFill>
                  <a:schemeClr val="bg1"/>
                </a:solidFill>
              </a:rPr>
              <a:t>生对课余时间</a:t>
            </a:r>
            <a:r>
              <a:rPr lang="zh-CN" altLang="en-US" dirty="0">
                <a:solidFill>
                  <a:schemeClr val="bg1"/>
                </a:solidFill>
              </a:rPr>
              <a:t>使用偏好</a:t>
            </a:r>
            <a:endParaRPr lang="zh-CN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95323832228092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7032325400050883"/>
          <c:y val="0.28597728232442771"/>
          <c:w val="0.52754304491341453"/>
          <c:h val="0.604329913735286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学生对课余时间的分配情况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F2-4F1D-AF3D-EFC3056BD5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F2-4F1D-AF3D-EFC3056BD5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F2-4F1D-AF3D-EFC3056BD5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BF2-4F1D-AF3D-EFC3056BD5A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BF2-4F1D-AF3D-EFC3056BD5A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5BF2-4F1D-AF3D-EFC3056BD5A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BF2-4F1D-AF3D-EFC3056BD5A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BF2-4F1D-AF3D-EFC3056BD5A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BF2-4F1D-AF3D-EFC3056BD5A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5BF2-4F1D-AF3D-EFC3056BD5A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5BF2-4F1D-AF3D-EFC3056BD5A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A-5BF2-4F1D-AF3D-EFC3056BD5A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阅读</c:v>
                </c:pt>
                <c:pt idx="1">
                  <c:v>健身</c:v>
                </c:pt>
                <c:pt idx="2">
                  <c:v>打游戏</c:v>
                </c:pt>
                <c:pt idx="3">
                  <c:v>自习</c:v>
                </c:pt>
                <c:pt idx="4">
                  <c:v>寝室</c:v>
                </c:pt>
                <c:pt idx="5">
                  <c:v>社团/学生会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12</c:v>
                </c:pt>
                <c:pt idx="2">
                  <c:v>35</c:v>
                </c:pt>
                <c:pt idx="3">
                  <c:v>21</c:v>
                </c:pt>
                <c:pt idx="4">
                  <c:v>64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F2-4F1D-AF3D-EFC3056BD5A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solidFill>
                  <a:schemeClr val="bg1"/>
                </a:solidFill>
              </a:rPr>
              <a:t>传统习惯类软件的使用情况</a:t>
            </a:r>
            <a:endParaRPr lang="zh-CN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95323832228092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学生对课余时间的分配情况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E6C-4C19-9D2A-E29BC402EA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E6C-4C19-9D2A-E29BC402EA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E6C-4C19-9D2A-E29BC402EA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1E6C-4C19-9D2A-E29BC402EA1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E6C-4C19-9D2A-E29BC402EA1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1E6C-4C19-9D2A-E29BC402EA1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E6C-4C19-9D2A-E29BC402EA1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1E6C-4C19-9D2A-E29BC402EA1C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经常分配</c:v>
                </c:pt>
                <c:pt idx="1">
                  <c:v>偶尔分配</c:v>
                </c:pt>
                <c:pt idx="2">
                  <c:v>不会分配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34.479999999999997</c:v>
                </c:pt>
                <c:pt idx="1">
                  <c:v>44.83</c:v>
                </c:pt>
                <c:pt idx="2">
                  <c:v>20.69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6C-4C19-9D2A-E29BC402EA1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solidFill>
                  <a:schemeClr val="bg1"/>
                </a:solidFill>
              </a:rPr>
              <a:t>传统习惯类软件的使用结果</a:t>
            </a:r>
            <a:endParaRPr lang="zh-CN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95323832228092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7032325400050883"/>
          <c:y val="0.28597728232442771"/>
          <c:w val="0.52754304491341453"/>
          <c:h val="0.604329913735286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学生对课余时间的分配情况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F2-4F1D-AF3D-EFC3056BD5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F2-4F1D-AF3D-EFC3056BD5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F2-4F1D-AF3D-EFC3056BD5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BF2-4F1D-AF3D-EFC3056BD5A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BF2-4F1D-AF3D-EFC3056BD5A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5BF2-4F1D-AF3D-EFC3056BD5A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BF2-4F1D-AF3D-EFC3056BD5A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BF2-4F1D-AF3D-EFC3056BD5A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BF2-4F1D-AF3D-EFC3056BD5A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5BF2-4F1D-AF3D-EFC3056BD5A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5BF2-4F1D-AF3D-EFC3056BD5A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A-5BF2-4F1D-AF3D-EFC3056BD5A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阅读</c:v>
                </c:pt>
                <c:pt idx="1">
                  <c:v>健身</c:v>
                </c:pt>
                <c:pt idx="2">
                  <c:v>打游戏</c:v>
                </c:pt>
                <c:pt idx="3">
                  <c:v>自习</c:v>
                </c:pt>
                <c:pt idx="4">
                  <c:v>寝室</c:v>
                </c:pt>
                <c:pt idx="5">
                  <c:v>社团/学生会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12</c:v>
                </c:pt>
                <c:pt idx="2">
                  <c:v>35</c:v>
                </c:pt>
                <c:pt idx="3">
                  <c:v>21</c:v>
                </c:pt>
                <c:pt idx="4">
                  <c:v>64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F2-4F1D-AF3D-EFC3056BD5A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45620078740157"/>
          <c:y val="4.7128934108702378E-2"/>
          <c:w val="0.49496259842519685"/>
          <c:h val="0.74244385196580631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用户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学习</c:v>
                </c:pt>
                <c:pt idx="1">
                  <c:v>运动</c:v>
                </c:pt>
                <c:pt idx="2">
                  <c:v>交际</c:v>
                </c:pt>
                <c:pt idx="3">
                  <c:v>生活</c:v>
                </c:pt>
                <c:pt idx="4">
                  <c:v>爱心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8-4B80-B79D-9866EFF4F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4864688"/>
        <c:axId val="944862392"/>
      </c:radarChart>
      <c:catAx>
        <c:axId val="94486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4862392"/>
        <c:crosses val="autoZero"/>
        <c:auto val="1"/>
        <c:lblAlgn val="ctr"/>
        <c:lblOffset val="100"/>
        <c:noMultiLvlLbl val="0"/>
      </c:catAx>
      <c:valAx>
        <c:axId val="944862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4486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0A93F-7CDC-4D8E-93A6-52063AC79BD2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07627-EC71-487D-985C-0A8315CD8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3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07627-EC71-487D-985C-0A8315CD86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71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07627-EC71-487D-985C-0A8315CD867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6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07627-EC71-487D-985C-0A8315CD86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9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07627-EC71-487D-985C-0A8315CD86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0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07627-EC71-487D-985C-0A8315CD867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89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07627-EC71-487D-985C-0A8315CD867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7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07627-EC71-487D-985C-0A8315CD867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2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6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86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1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8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1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5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8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1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4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832DC6-4F25-41F0-933C-80E19608CF16}" type="datetimeFigureOut">
              <a:rPr lang="zh-CN" altLang="en-US" smtClean="0"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A5AB5-5695-4DA8-BB60-A40FB41C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1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77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2" r="1538" b="79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42"/>
          <p:cNvSpPr/>
          <p:nvPr/>
        </p:nvSpPr>
        <p:spPr>
          <a:xfrm>
            <a:off x="558507" y="214217"/>
            <a:ext cx="8375943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42"/>
          <p:cNvSpPr/>
          <p:nvPr/>
        </p:nvSpPr>
        <p:spPr>
          <a:xfrm>
            <a:off x="-1" y="214217"/>
            <a:ext cx="8210551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309209"/>
            <a:ext cx="72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微软雅黑" panose="020B0503020204020204" pitchFamily="34" charset="-122"/>
              </a:rPr>
              <a:t>大学生创新创业训练计划开题答辩</a:t>
            </a:r>
            <a:endParaRPr lang="en-US" altLang="zh-CN" sz="36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2376" y="5395744"/>
            <a:ext cx="372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B5406"/>
                </a:solidFill>
              </a:rPr>
              <a:t>主讲人： 朱陈超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381375" y="2051541"/>
            <a:ext cx="6943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B54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基于学生数据的学生时间合理化平台</a:t>
            </a:r>
            <a:endParaRPr lang="zh-CN" altLang="en-US" sz="600" dirty="0">
              <a:solidFill>
                <a:srgbClr val="FB540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12297" y="2074870"/>
            <a:ext cx="1042988" cy="584775"/>
          </a:xfrm>
          <a:prstGeom prst="rect">
            <a:avLst/>
          </a:prstGeom>
          <a:solidFill>
            <a:srgbClr val="FB54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JLU</a:t>
            </a:r>
            <a:endParaRPr lang="zh-CN" altLang="en-US" sz="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54909" y="2852493"/>
            <a:ext cx="3082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rgbClr val="FB54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吉时</a:t>
            </a:r>
            <a:endParaRPr lang="en-US" altLang="zh-CN" sz="9600" dirty="0">
              <a:solidFill>
                <a:srgbClr val="FB540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650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8" r="24238" b="5307"/>
          <a:stretch/>
        </p:blipFill>
        <p:spPr>
          <a:xfrm>
            <a:off x="8509000" y="308433"/>
            <a:ext cx="3048705" cy="5676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8" r="24238" b="5307"/>
          <a:stretch/>
        </p:blipFill>
        <p:spPr>
          <a:xfrm>
            <a:off x="799610" y="308433"/>
            <a:ext cx="3048705" cy="5676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02"/>
          <a:stretch/>
        </p:blipFill>
        <p:spPr>
          <a:xfrm>
            <a:off x="1213910" y="971815"/>
            <a:ext cx="2428449" cy="4313608"/>
          </a:xfrm>
          <a:prstGeom prst="rect">
            <a:avLst/>
          </a:prstGeom>
        </p:spPr>
      </p:pic>
      <p:sp>
        <p:nvSpPr>
          <p:cNvPr id="38" name="矩形 42"/>
          <p:cNvSpPr/>
          <p:nvPr/>
        </p:nvSpPr>
        <p:spPr>
          <a:xfrm>
            <a:off x="558507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42"/>
          <p:cNvSpPr/>
          <p:nvPr/>
        </p:nvSpPr>
        <p:spPr>
          <a:xfrm>
            <a:off x="-1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64141" y="30843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游戏化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8" r="24238" b="5307"/>
          <a:stretch/>
        </p:blipFill>
        <p:spPr>
          <a:xfrm>
            <a:off x="4522949" y="308433"/>
            <a:ext cx="3048705" cy="5676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51" y="998141"/>
            <a:ext cx="2420168" cy="43025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323363" y="4756110"/>
            <a:ext cx="1368515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Gam</a:t>
            </a:r>
            <a:r>
              <a:rPr lang="en-US" altLang="zh-CN" sz="16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ification</a:t>
            </a:r>
            <a:endParaRPr lang="zh-CN" altLang="en-US" sz="166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1316" y="1229015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Forest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97" y="998141"/>
            <a:ext cx="2425978" cy="4312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63063" y="1752600"/>
            <a:ext cx="381000" cy="138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86837" y="2487030"/>
            <a:ext cx="1019175" cy="138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8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8" r="24238" b="5307"/>
          <a:stretch/>
        </p:blipFill>
        <p:spPr>
          <a:xfrm>
            <a:off x="8542328" y="318807"/>
            <a:ext cx="3048705" cy="5676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168" y="998141"/>
            <a:ext cx="2431301" cy="43025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8" r="24238" b="5307"/>
          <a:stretch/>
        </p:blipFill>
        <p:spPr>
          <a:xfrm>
            <a:off x="-21609" y="1144750"/>
            <a:ext cx="3048705" cy="5676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8" y="1830670"/>
            <a:ext cx="2430772" cy="43025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300632" y="4789705"/>
            <a:ext cx="53976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</a:t>
            </a:r>
            <a:r>
              <a:rPr lang="en-US" altLang="zh-CN" sz="16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CN" altLang="en-US" sz="166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矩形 42"/>
          <p:cNvSpPr/>
          <p:nvPr/>
        </p:nvSpPr>
        <p:spPr>
          <a:xfrm>
            <a:off x="558507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42"/>
          <p:cNvSpPr/>
          <p:nvPr/>
        </p:nvSpPr>
        <p:spPr>
          <a:xfrm>
            <a:off x="-1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64141" y="30843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数据化</a:t>
            </a: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 flipH="1">
            <a:off x="5139406" y="3003255"/>
            <a:ext cx="258569" cy="651903"/>
            <a:chOff x="0" y="0"/>
            <a:chExt cx="1038" cy="2616"/>
          </a:xfrm>
          <a:solidFill>
            <a:srgbClr val="4F6D77">
              <a:alpha val="43000"/>
            </a:srgbClr>
          </a:solidFill>
        </p:grpSpPr>
        <p:sp>
          <p:nvSpPr>
            <p:cNvPr id="14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5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6" name="Group 5"/>
          <p:cNvGrpSpPr>
            <a:grpSpLocks/>
          </p:cNvGrpSpPr>
          <p:nvPr/>
        </p:nvGrpSpPr>
        <p:grpSpPr bwMode="auto">
          <a:xfrm flipH="1">
            <a:off x="5496569" y="3329207"/>
            <a:ext cx="258569" cy="651903"/>
            <a:chOff x="0" y="0"/>
            <a:chExt cx="1038" cy="2616"/>
          </a:xfrm>
          <a:solidFill>
            <a:srgbClr val="4F6D77">
              <a:alpha val="43000"/>
            </a:srgbClr>
          </a:solidFill>
        </p:grpSpPr>
        <p:sp>
          <p:nvSpPr>
            <p:cNvPr id="17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8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9" name="Group 5"/>
          <p:cNvGrpSpPr>
            <a:grpSpLocks/>
          </p:cNvGrpSpPr>
          <p:nvPr/>
        </p:nvGrpSpPr>
        <p:grpSpPr bwMode="auto">
          <a:xfrm flipH="1">
            <a:off x="5396987" y="1855832"/>
            <a:ext cx="486448" cy="1226431"/>
            <a:chOff x="0" y="0"/>
            <a:chExt cx="1038" cy="2616"/>
          </a:xfrm>
          <a:solidFill>
            <a:srgbClr val="4F6D77">
              <a:alpha val="43000"/>
            </a:srgbClr>
          </a:solidFill>
        </p:grpSpPr>
        <p:sp>
          <p:nvSpPr>
            <p:cNvPr id="20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1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2" name="Group 5"/>
          <p:cNvGrpSpPr>
            <a:grpSpLocks/>
          </p:cNvGrpSpPr>
          <p:nvPr/>
        </p:nvGrpSpPr>
        <p:grpSpPr bwMode="auto">
          <a:xfrm flipH="1">
            <a:off x="6017520" y="2857635"/>
            <a:ext cx="258569" cy="651903"/>
            <a:chOff x="0" y="0"/>
            <a:chExt cx="1038" cy="2616"/>
          </a:xfrm>
          <a:solidFill>
            <a:srgbClr val="4F6D77">
              <a:alpha val="43000"/>
            </a:srgbClr>
          </a:solidFill>
        </p:grpSpPr>
        <p:sp>
          <p:nvSpPr>
            <p:cNvPr id="23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4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5" name="Group 5"/>
          <p:cNvGrpSpPr>
            <a:grpSpLocks/>
          </p:cNvGrpSpPr>
          <p:nvPr/>
        </p:nvGrpSpPr>
        <p:grpSpPr bwMode="auto">
          <a:xfrm flipH="1">
            <a:off x="6347792" y="2643444"/>
            <a:ext cx="450669" cy="1136225"/>
            <a:chOff x="0" y="0"/>
            <a:chExt cx="1038" cy="2616"/>
          </a:xfrm>
          <a:solidFill>
            <a:srgbClr val="4F6D77">
              <a:alpha val="43000"/>
            </a:srgbClr>
          </a:solidFill>
        </p:grpSpPr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0" y="448"/>
              <a:ext cx="1038" cy="2168"/>
            </a:xfrm>
            <a:custGeom>
              <a:avLst/>
              <a:gdLst>
                <a:gd name="T0" fmla="*/ 785 w 21600"/>
                <a:gd name="T1" fmla="*/ 0 h 21600"/>
                <a:gd name="T2" fmla="*/ 266 w 21600"/>
                <a:gd name="T3" fmla="*/ 0 h 21600"/>
                <a:gd name="T4" fmla="*/ 0 w 21600"/>
                <a:gd name="T5" fmla="*/ 211 h 21600"/>
                <a:gd name="T6" fmla="*/ 0 w 21600"/>
                <a:gd name="T7" fmla="*/ 978 h 21600"/>
                <a:gd name="T8" fmla="*/ 93 w 21600"/>
                <a:gd name="T9" fmla="*/ 1058 h 21600"/>
                <a:gd name="T10" fmla="*/ 173 w 21600"/>
                <a:gd name="T11" fmla="*/ 978 h 21600"/>
                <a:gd name="T12" fmla="*/ 173 w 21600"/>
                <a:gd name="T13" fmla="*/ 344 h 21600"/>
                <a:gd name="T14" fmla="*/ 253 w 21600"/>
                <a:gd name="T15" fmla="*/ 344 h 21600"/>
                <a:gd name="T16" fmla="*/ 253 w 21600"/>
                <a:gd name="T17" fmla="*/ 952 h 21600"/>
                <a:gd name="T18" fmla="*/ 253 w 21600"/>
                <a:gd name="T19" fmla="*/ 978 h 21600"/>
                <a:gd name="T20" fmla="*/ 253 w 21600"/>
                <a:gd name="T21" fmla="*/ 2036 h 21600"/>
                <a:gd name="T22" fmla="*/ 373 w 21600"/>
                <a:gd name="T23" fmla="*/ 2168 h 21600"/>
                <a:gd name="T24" fmla="*/ 492 w 21600"/>
                <a:gd name="T25" fmla="*/ 2036 h 21600"/>
                <a:gd name="T26" fmla="*/ 492 w 21600"/>
                <a:gd name="T27" fmla="*/ 1097 h 21600"/>
                <a:gd name="T28" fmla="*/ 546 w 21600"/>
                <a:gd name="T29" fmla="*/ 1097 h 21600"/>
                <a:gd name="T30" fmla="*/ 546 w 21600"/>
                <a:gd name="T31" fmla="*/ 2036 h 21600"/>
                <a:gd name="T32" fmla="*/ 665 w 21600"/>
                <a:gd name="T33" fmla="*/ 2168 h 21600"/>
                <a:gd name="T34" fmla="*/ 785 w 21600"/>
                <a:gd name="T35" fmla="*/ 2036 h 21600"/>
                <a:gd name="T36" fmla="*/ 785 w 21600"/>
                <a:gd name="T37" fmla="*/ 344 h 21600"/>
                <a:gd name="T38" fmla="*/ 852 w 21600"/>
                <a:gd name="T39" fmla="*/ 344 h 21600"/>
                <a:gd name="T40" fmla="*/ 852 w 21600"/>
                <a:gd name="T41" fmla="*/ 978 h 21600"/>
                <a:gd name="T42" fmla="*/ 945 w 21600"/>
                <a:gd name="T43" fmla="*/ 1058 h 21600"/>
                <a:gd name="T44" fmla="*/ 1038 w 21600"/>
                <a:gd name="T45" fmla="*/ 978 h 21600"/>
                <a:gd name="T46" fmla="*/ 1038 w 21600"/>
                <a:gd name="T47" fmla="*/ 198 h 21600"/>
                <a:gd name="T48" fmla="*/ 785 w 21600"/>
                <a:gd name="T49" fmla="*/ 0 h 21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1600" h="21600">
                  <a:moveTo>
                    <a:pt x="16338" y="0"/>
                  </a:moveTo>
                  <a:cubicBezTo>
                    <a:pt x="5538" y="0"/>
                    <a:pt x="5538" y="0"/>
                    <a:pt x="5538" y="0"/>
                  </a:cubicBezTo>
                  <a:cubicBezTo>
                    <a:pt x="1662" y="0"/>
                    <a:pt x="0" y="1580"/>
                    <a:pt x="0" y="2107"/>
                  </a:cubicBezTo>
                  <a:cubicBezTo>
                    <a:pt x="0" y="9746"/>
                    <a:pt x="0" y="9746"/>
                    <a:pt x="0" y="9746"/>
                  </a:cubicBezTo>
                  <a:cubicBezTo>
                    <a:pt x="0" y="10141"/>
                    <a:pt x="831" y="10537"/>
                    <a:pt x="1938" y="10537"/>
                  </a:cubicBezTo>
                  <a:cubicBezTo>
                    <a:pt x="3046" y="10537"/>
                    <a:pt x="3600" y="10141"/>
                    <a:pt x="3600" y="9746"/>
                  </a:cubicBezTo>
                  <a:cubicBezTo>
                    <a:pt x="3600" y="3424"/>
                    <a:pt x="3600" y="3424"/>
                    <a:pt x="3600" y="3424"/>
                  </a:cubicBezTo>
                  <a:cubicBezTo>
                    <a:pt x="5262" y="3424"/>
                    <a:pt x="5262" y="3424"/>
                    <a:pt x="5262" y="3424"/>
                  </a:cubicBezTo>
                  <a:cubicBezTo>
                    <a:pt x="5262" y="9483"/>
                    <a:pt x="5262" y="9483"/>
                    <a:pt x="5262" y="9483"/>
                  </a:cubicBezTo>
                  <a:cubicBezTo>
                    <a:pt x="5262" y="9483"/>
                    <a:pt x="5262" y="9615"/>
                    <a:pt x="5262" y="9746"/>
                  </a:cubicBezTo>
                  <a:cubicBezTo>
                    <a:pt x="5262" y="20283"/>
                    <a:pt x="5262" y="20283"/>
                    <a:pt x="5262" y="20283"/>
                  </a:cubicBezTo>
                  <a:cubicBezTo>
                    <a:pt x="5262" y="21073"/>
                    <a:pt x="6369" y="21600"/>
                    <a:pt x="7754" y="21600"/>
                  </a:cubicBezTo>
                  <a:cubicBezTo>
                    <a:pt x="9138" y="21600"/>
                    <a:pt x="10246" y="21073"/>
                    <a:pt x="10246" y="20283"/>
                  </a:cubicBezTo>
                  <a:cubicBezTo>
                    <a:pt x="10246" y="10932"/>
                    <a:pt x="10246" y="10932"/>
                    <a:pt x="10246" y="10932"/>
                  </a:cubicBezTo>
                  <a:cubicBezTo>
                    <a:pt x="11354" y="10932"/>
                    <a:pt x="11354" y="10932"/>
                    <a:pt x="11354" y="10932"/>
                  </a:cubicBezTo>
                  <a:cubicBezTo>
                    <a:pt x="11354" y="20283"/>
                    <a:pt x="11354" y="20283"/>
                    <a:pt x="11354" y="20283"/>
                  </a:cubicBezTo>
                  <a:cubicBezTo>
                    <a:pt x="11354" y="21073"/>
                    <a:pt x="12462" y="21600"/>
                    <a:pt x="13846" y="21600"/>
                  </a:cubicBezTo>
                  <a:cubicBezTo>
                    <a:pt x="15231" y="21600"/>
                    <a:pt x="16338" y="21073"/>
                    <a:pt x="16338" y="20283"/>
                  </a:cubicBezTo>
                  <a:cubicBezTo>
                    <a:pt x="16338" y="3424"/>
                    <a:pt x="16338" y="3424"/>
                    <a:pt x="16338" y="3424"/>
                  </a:cubicBezTo>
                  <a:cubicBezTo>
                    <a:pt x="17723" y="3424"/>
                    <a:pt x="17723" y="3424"/>
                    <a:pt x="17723" y="3424"/>
                  </a:cubicBezTo>
                  <a:cubicBezTo>
                    <a:pt x="17723" y="9746"/>
                    <a:pt x="17723" y="9746"/>
                    <a:pt x="17723" y="9746"/>
                  </a:cubicBezTo>
                  <a:cubicBezTo>
                    <a:pt x="17723" y="10141"/>
                    <a:pt x="18554" y="10537"/>
                    <a:pt x="19662" y="10537"/>
                  </a:cubicBezTo>
                  <a:cubicBezTo>
                    <a:pt x="20769" y="10537"/>
                    <a:pt x="21600" y="10141"/>
                    <a:pt x="21600" y="9746"/>
                  </a:cubicBezTo>
                  <a:cubicBezTo>
                    <a:pt x="21600" y="1976"/>
                    <a:pt x="21600" y="1976"/>
                    <a:pt x="21600" y="1976"/>
                  </a:cubicBezTo>
                  <a:cubicBezTo>
                    <a:pt x="21600" y="1317"/>
                    <a:pt x="19938" y="0"/>
                    <a:pt x="163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7" name="Oval 4"/>
            <p:cNvSpPr>
              <a:spLocks/>
            </p:cNvSpPr>
            <p:nvPr/>
          </p:nvSpPr>
          <p:spPr bwMode="auto">
            <a:xfrm>
              <a:off x="319" y="0"/>
              <a:ext cx="416" cy="4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4287929" y="1306423"/>
            <a:ext cx="3175000" cy="3175000"/>
          </a:xfrm>
          <a:prstGeom prst="ellipse">
            <a:avLst/>
          </a:pr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86451" y="1192840"/>
            <a:ext cx="1439813" cy="1439813"/>
          </a:xfrm>
          <a:prstGeom prst="ellipse">
            <a:avLst/>
          </a:pr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721047" y="3655556"/>
            <a:ext cx="848463" cy="848463"/>
          </a:xfrm>
          <a:prstGeom prst="ellipse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3232086" y="998141"/>
            <a:ext cx="1694687" cy="1694687"/>
          </a:xfrm>
          <a:prstGeom prst="ellipse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990296" y="1578952"/>
            <a:ext cx="120736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操作</a:t>
            </a:r>
            <a:endParaRPr lang="en-US" altLang="zh-CN" sz="28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1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行为、偏好</a:t>
            </a:r>
            <a:endParaRPr lang="zh-CN" altLang="en-US" sz="28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574835" y="1501889"/>
            <a:ext cx="1346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定位</a:t>
            </a:r>
            <a:endParaRPr lang="en-US" altLang="zh-CN" sz="28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/>
            <a:r>
              <a:rPr lang="zh-CN" altLang="en-US" sz="12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时间、坐标</a:t>
            </a:r>
            <a:endParaRPr lang="zh-CN" altLang="en-US" sz="28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80919" y="387156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活动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396987" y="3957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3535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学生用户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99" y="2151599"/>
            <a:ext cx="1589385" cy="1589385"/>
          </a:xfrm>
          <a:prstGeom prst="rect">
            <a:avLst/>
          </a:prstGeom>
        </p:spPr>
      </p:pic>
      <p:graphicFrame>
        <p:nvGraphicFramePr>
          <p:cNvPr id="43" name="图表 42"/>
          <p:cNvGraphicFramePr/>
          <p:nvPr>
            <p:extLst>
              <p:ext uri="{D42A27DB-BD31-4B8C-83A1-F6EECF244321}">
                <p14:modId xmlns:p14="http://schemas.microsoft.com/office/powerpoint/2010/main" val="781738501"/>
              </p:ext>
            </p:extLst>
          </p:nvPr>
        </p:nvGraphicFramePr>
        <p:xfrm>
          <a:off x="6268638" y="4122080"/>
          <a:ext cx="4606697" cy="3071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6878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3"/>
          <p:cNvSpPr>
            <a:spLocks noChangeAspect="1" noChangeArrowheads="1" noTextEdit="1"/>
          </p:cNvSpPr>
          <p:nvPr/>
        </p:nvSpPr>
        <p:spPr bwMode="auto">
          <a:xfrm>
            <a:off x="4498975" y="1876425"/>
            <a:ext cx="31940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7714683" y="3807952"/>
            <a:ext cx="608707" cy="1124298"/>
            <a:chOff x="4498975" y="1873250"/>
            <a:chExt cx="1681163" cy="3105151"/>
          </a:xfrm>
          <a:solidFill>
            <a:srgbClr val="FB5406"/>
          </a:solidFill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4984750" y="1873250"/>
              <a:ext cx="473075" cy="4699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4498975" y="2414588"/>
              <a:ext cx="1681163" cy="2563813"/>
            </a:xfrm>
            <a:custGeom>
              <a:avLst/>
              <a:gdLst>
                <a:gd name="T0" fmla="*/ 447 w 447"/>
                <a:gd name="T1" fmla="*/ 255 h 681"/>
                <a:gd name="T2" fmla="*/ 282 w 447"/>
                <a:gd name="T3" fmla="*/ 43 h 681"/>
                <a:gd name="T4" fmla="*/ 196 w 447"/>
                <a:gd name="T5" fmla="*/ 4 h 681"/>
                <a:gd name="T6" fmla="*/ 147 w 447"/>
                <a:gd name="T7" fmla="*/ 24 h 681"/>
                <a:gd name="T8" fmla="*/ 108 w 447"/>
                <a:gd name="T9" fmla="*/ 148 h 681"/>
                <a:gd name="T10" fmla="*/ 108 w 447"/>
                <a:gd name="T11" fmla="*/ 152 h 681"/>
                <a:gd name="T12" fmla="*/ 0 w 447"/>
                <a:gd name="T13" fmla="*/ 298 h 681"/>
                <a:gd name="T14" fmla="*/ 33 w 447"/>
                <a:gd name="T15" fmla="*/ 326 h 681"/>
                <a:gd name="T16" fmla="*/ 108 w 447"/>
                <a:gd name="T17" fmla="*/ 249 h 681"/>
                <a:gd name="T18" fmla="*/ 109 w 447"/>
                <a:gd name="T19" fmla="*/ 327 h 681"/>
                <a:gd name="T20" fmla="*/ 44 w 447"/>
                <a:gd name="T21" fmla="*/ 665 h 681"/>
                <a:gd name="T22" fmla="*/ 92 w 447"/>
                <a:gd name="T23" fmla="*/ 681 h 681"/>
                <a:gd name="T24" fmla="*/ 185 w 447"/>
                <a:gd name="T25" fmla="*/ 440 h 681"/>
                <a:gd name="T26" fmla="*/ 229 w 447"/>
                <a:gd name="T27" fmla="*/ 540 h 681"/>
                <a:gd name="T28" fmla="*/ 364 w 447"/>
                <a:gd name="T29" fmla="*/ 678 h 681"/>
                <a:gd name="T30" fmla="*/ 401 w 447"/>
                <a:gd name="T31" fmla="*/ 641 h 681"/>
                <a:gd name="T32" fmla="*/ 301 w 447"/>
                <a:gd name="T33" fmla="*/ 512 h 681"/>
                <a:gd name="T34" fmla="*/ 278 w 447"/>
                <a:gd name="T35" fmla="*/ 321 h 681"/>
                <a:gd name="T36" fmla="*/ 276 w 447"/>
                <a:gd name="T37" fmla="*/ 141 h 681"/>
                <a:gd name="T38" fmla="*/ 411 w 447"/>
                <a:gd name="T39" fmla="*/ 284 h 681"/>
                <a:gd name="T40" fmla="*/ 447 w 447"/>
                <a:gd name="T41" fmla="*/ 255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7" h="681">
                  <a:moveTo>
                    <a:pt x="447" y="255"/>
                  </a:moveTo>
                  <a:cubicBezTo>
                    <a:pt x="447" y="255"/>
                    <a:pt x="354" y="124"/>
                    <a:pt x="282" y="43"/>
                  </a:cubicBezTo>
                  <a:cubicBezTo>
                    <a:pt x="242" y="0"/>
                    <a:pt x="201" y="3"/>
                    <a:pt x="196" y="4"/>
                  </a:cubicBezTo>
                  <a:cubicBezTo>
                    <a:pt x="193" y="4"/>
                    <a:pt x="170" y="3"/>
                    <a:pt x="147" y="24"/>
                  </a:cubicBezTo>
                  <a:cubicBezTo>
                    <a:pt x="121" y="48"/>
                    <a:pt x="108" y="90"/>
                    <a:pt x="108" y="148"/>
                  </a:cubicBezTo>
                  <a:cubicBezTo>
                    <a:pt x="108" y="148"/>
                    <a:pt x="108" y="149"/>
                    <a:pt x="108" y="152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33" y="326"/>
                    <a:pt x="33" y="326"/>
                    <a:pt x="33" y="326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8" y="290"/>
                    <a:pt x="109" y="327"/>
                    <a:pt x="109" y="327"/>
                  </a:cubicBezTo>
                  <a:cubicBezTo>
                    <a:pt x="109" y="328"/>
                    <a:pt x="44" y="665"/>
                    <a:pt x="44" y="665"/>
                  </a:cubicBezTo>
                  <a:cubicBezTo>
                    <a:pt x="92" y="681"/>
                    <a:pt x="92" y="681"/>
                    <a:pt x="92" y="681"/>
                  </a:cubicBezTo>
                  <a:cubicBezTo>
                    <a:pt x="185" y="440"/>
                    <a:pt x="185" y="440"/>
                    <a:pt x="185" y="440"/>
                  </a:cubicBezTo>
                  <a:cubicBezTo>
                    <a:pt x="229" y="540"/>
                    <a:pt x="229" y="540"/>
                    <a:pt x="229" y="540"/>
                  </a:cubicBezTo>
                  <a:cubicBezTo>
                    <a:pt x="364" y="678"/>
                    <a:pt x="364" y="678"/>
                    <a:pt x="364" y="678"/>
                  </a:cubicBezTo>
                  <a:cubicBezTo>
                    <a:pt x="401" y="641"/>
                    <a:pt x="401" y="641"/>
                    <a:pt x="401" y="641"/>
                  </a:cubicBezTo>
                  <a:cubicBezTo>
                    <a:pt x="401" y="641"/>
                    <a:pt x="302" y="514"/>
                    <a:pt x="301" y="512"/>
                  </a:cubicBezTo>
                  <a:cubicBezTo>
                    <a:pt x="300" y="509"/>
                    <a:pt x="278" y="322"/>
                    <a:pt x="278" y="321"/>
                  </a:cubicBezTo>
                  <a:cubicBezTo>
                    <a:pt x="278" y="321"/>
                    <a:pt x="276" y="141"/>
                    <a:pt x="276" y="141"/>
                  </a:cubicBezTo>
                  <a:cubicBezTo>
                    <a:pt x="411" y="284"/>
                    <a:pt x="411" y="284"/>
                    <a:pt x="411" y="284"/>
                  </a:cubicBezTo>
                  <a:lnTo>
                    <a:pt x="447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3299915" y="5362011"/>
            <a:ext cx="672183" cy="1342269"/>
            <a:chOff x="4498975" y="1873250"/>
            <a:chExt cx="1681163" cy="3105151"/>
          </a:xfrm>
          <a:solidFill>
            <a:srgbClr val="FB5406"/>
          </a:solidFill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4984750" y="1873250"/>
              <a:ext cx="473075" cy="4699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4498975" y="2414588"/>
              <a:ext cx="1681163" cy="2563813"/>
            </a:xfrm>
            <a:custGeom>
              <a:avLst/>
              <a:gdLst>
                <a:gd name="T0" fmla="*/ 447 w 447"/>
                <a:gd name="T1" fmla="*/ 255 h 681"/>
                <a:gd name="T2" fmla="*/ 282 w 447"/>
                <a:gd name="T3" fmla="*/ 43 h 681"/>
                <a:gd name="T4" fmla="*/ 196 w 447"/>
                <a:gd name="T5" fmla="*/ 4 h 681"/>
                <a:gd name="T6" fmla="*/ 147 w 447"/>
                <a:gd name="T7" fmla="*/ 24 h 681"/>
                <a:gd name="T8" fmla="*/ 108 w 447"/>
                <a:gd name="T9" fmla="*/ 148 h 681"/>
                <a:gd name="T10" fmla="*/ 108 w 447"/>
                <a:gd name="T11" fmla="*/ 152 h 681"/>
                <a:gd name="T12" fmla="*/ 0 w 447"/>
                <a:gd name="T13" fmla="*/ 298 h 681"/>
                <a:gd name="T14" fmla="*/ 33 w 447"/>
                <a:gd name="T15" fmla="*/ 326 h 681"/>
                <a:gd name="T16" fmla="*/ 108 w 447"/>
                <a:gd name="T17" fmla="*/ 249 h 681"/>
                <a:gd name="T18" fmla="*/ 109 w 447"/>
                <a:gd name="T19" fmla="*/ 327 h 681"/>
                <a:gd name="T20" fmla="*/ 44 w 447"/>
                <a:gd name="T21" fmla="*/ 665 h 681"/>
                <a:gd name="T22" fmla="*/ 92 w 447"/>
                <a:gd name="T23" fmla="*/ 681 h 681"/>
                <a:gd name="T24" fmla="*/ 185 w 447"/>
                <a:gd name="T25" fmla="*/ 440 h 681"/>
                <a:gd name="T26" fmla="*/ 229 w 447"/>
                <a:gd name="T27" fmla="*/ 540 h 681"/>
                <a:gd name="T28" fmla="*/ 364 w 447"/>
                <a:gd name="T29" fmla="*/ 678 h 681"/>
                <a:gd name="T30" fmla="*/ 401 w 447"/>
                <a:gd name="T31" fmla="*/ 641 h 681"/>
                <a:gd name="T32" fmla="*/ 301 w 447"/>
                <a:gd name="T33" fmla="*/ 512 h 681"/>
                <a:gd name="T34" fmla="*/ 278 w 447"/>
                <a:gd name="T35" fmla="*/ 321 h 681"/>
                <a:gd name="T36" fmla="*/ 276 w 447"/>
                <a:gd name="T37" fmla="*/ 141 h 681"/>
                <a:gd name="T38" fmla="*/ 411 w 447"/>
                <a:gd name="T39" fmla="*/ 284 h 681"/>
                <a:gd name="T40" fmla="*/ 447 w 447"/>
                <a:gd name="T41" fmla="*/ 255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7" h="681">
                  <a:moveTo>
                    <a:pt x="447" y="255"/>
                  </a:moveTo>
                  <a:cubicBezTo>
                    <a:pt x="447" y="255"/>
                    <a:pt x="354" y="124"/>
                    <a:pt x="282" y="43"/>
                  </a:cubicBezTo>
                  <a:cubicBezTo>
                    <a:pt x="242" y="0"/>
                    <a:pt x="201" y="3"/>
                    <a:pt x="196" y="4"/>
                  </a:cubicBezTo>
                  <a:cubicBezTo>
                    <a:pt x="193" y="4"/>
                    <a:pt x="170" y="3"/>
                    <a:pt x="147" y="24"/>
                  </a:cubicBezTo>
                  <a:cubicBezTo>
                    <a:pt x="121" y="48"/>
                    <a:pt x="108" y="90"/>
                    <a:pt x="108" y="148"/>
                  </a:cubicBezTo>
                  <a:cubicBezTo>
                    <a:pt x="108" y="148"/>
                    <a:pt x="108" y="149"/>
                    <a:pt x="108" y="152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33" y="326"/>
                    <a:pt x="33" y="326"/>
                    <a:pt x="33" y="326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8" y="290"/>
                    <a:pt x="109" y="327"/>
                    <a:pt x="109" y="327"/>
                  </a:cubicBezTo>
                  <a:cubicBezTo>
                    <a:pt x="109" y="328"/>
                    <a:pt x="44" y="665"/>
                    <a:pt x="44" y="665"/>
                  </a:cubicBezTo>
                  <a:cubicBezTo>
                    <a:pt x="92" y="681"/>
                    <a:pt x="92" y="681"/>
                    <a:pt x="92" y="681"/>
                  </a:cubicBezTo>
                  <a:cubicBezTo>
                    <a:pt x="185" y="440"/>
                    <a:pt x="185" y="440"/>
                    <a:pt x="185" y="440"/>
                  </a:cubicBezTo>
                  <a:cubicBezTo>
                    <a:pt x="229" y="540"/>
                    <a:pt x="229" y="540"/>
                    <a:pt x="229" y="540"/>
                  </a:cubicBezTo>
                  <a:cubicBezTo>
                    <a:pt x="364" y="678"/>
                    <a:pt x="364" y="678"/>
                    <a:pt x="364" y="678"/>
                  </a:cubicBezTo>
                  <a:cubicBezTo>
                    <a:pt x="401" y="641"/>
                    <a:pt x="401" y="641"/>
                    <a:pt x="401" y="641"/>
                  </a:cubicBezTo>
                  <a:cubicBezTo>
                    <a:pt x="401" y="641"/>
                    <a:pt x="302" y="514"/>
                    <a:pt x="301" y="512"/>
                  </a:cubicBezTo>
                  <a:cubicBezTo>
                    <a:pt x="300" y="509"/>
                    <a:pt x="278" y="322"/>
                    <a:pt x="278" y="321"/>
                  </a:cubicBezTo>
                  <a:cubicBezTo>
                    <a:pt x="278" y="321"/>
                    <a:pt x="276" y="141"/>
                    <a:pt x="276" y="141"/>
                  </a:cubicBezTo>
                  <a:cubicBezTo>
                    <a:pt x="411" y="284"/>
                    <a:pt x="411" y="284"/>
                    <a:pt x="411" y="284"/>
                  </a:cubicBezTo>
                  <a:lnTo>
                    <a:pt x="447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74756" y="59739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霍兰德职业兴趣测试</a:t>
            </a:r>
          </a:p>
        </p:txBody>
      </p:sp>
      <p:grpSp>
        <p:nvGrpSpPr>
          <p:cNvPr id="46" name="组合 45"/>
          <p:cNvGrpSpPr/>
          <p:nvPr/>
        </p:nvGrpSpPr>
        <p:grpSpPr>
          <a:xfrm flipH="1">
            <a:off x="5408600" y="2075687"/>
            <a:ext cx="514678" cy="1027751"/>
            <a:chOff x="4498975" y="1873250"/>
            <a:chExt cx="1681163" cy="3105151"/>
          </a:xfrm>
          <a:solidFill>
            <a:srgbClr val="FB5406"/>
          </a:solidFill>
        </p:grpSpPr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4984750" y="1873250"/>
              <a:ext cx="473075" cy="4699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>
              <a:off x="4498975" y="2414588"/>
              <a:ext cx="1681163" cy="2563813"/>
            </a:xfrm>
            <a:custGeom>
              <a:avLst/>
              <a:gdLst>
                <a:gd name="T0" fmla="*/ 447 w 447"/>
                <a:gd name="T1" fmla="*/ 255 h 681"/>
                <a:gd name="T2" fmla="*/ 282 w 447"/>
                <a:gd name="T3" fmla="*/ 43 h 681"/>
                <a:gd name="T4" fmla="*/ 196 w 447"/>
                <a:gd name="T5" fmla="*/ 4 h 681"/>
                <a:gd name="T6" fmla="*/ 147 w 447"/>
                <a:gd name="T7" fmla="*/ 24 h 681"/>
                <a:gd name="T8" fmla="*/ 108 w 447"/>
                <a:gd name="T9" fmla="*/ 148 h 681"/>
                <a:gd name="T10" fmla="*/ 108 w 447"/>
                <a:gd name="T11" fmla="*/ 152 h 681"/>
                <a:gd name="T12" fmla="*/ 0 w 447"/>
                <a:gd name="T13" fmla="*/ 298 h 681"/>
                <a:gd name="T14" fmla="*/ 33 w 447"/>
                <a:gd name="T15" fmla="*/ 326 h 681"/>
                <a:gd name="T16" fmla="*/ 108 w 447"/>
                <a:gd name="T17" fmla="*/ 249 h 681"/>
                <a:gd name="T18" fmla="*/ 109 w 447"/>
                <a:gd name="T19" fmla="*/ 327 h 681"/>
                <a:gd name="T20" fmla="*/ 44 w 447"/>
                <a:gd name="T21" fmla="*/ 665 h 681"/>
                <a:gd name="T22" fmla="*/ 92 w 447"/>
                <a:gd name="T23" fmla="*/ 681 h 681"/>
                <a:gd name="T24" fmla="*/ 185 w 447"/>
                <a:gd name="T25" fmla="*/ 440 h 681"/>
                <a:gd name="T26" fmla="*/ 229 w 447"/>
                <a:gd name="T27" fmla="*/ 540 h 681"/>
                <a:gd name="T28" fmla="*/ 364 w 447"/>
                <a:gd name="T29" fmla="*/ 678 h 681"/>
                <a:gd name="T30" fmla="*/ 401 w 447"/>
                <a:gd name="T31" fmla="*/ 641 h 681"/>
                <a:gd name="T32" fmla="*/ 301 w 447"/>
                <a:gd name="T33" fmla="*/ 512 h 681"/>
                <a:gd name="T34" fmla="*/ 278 w 447"/>
                <a:gd name="T35" fmla="*/ 321 h 681"/>
                <a:gd name="T36" fmla="*/ 276 w 447"/>
                <a:gd name="T37" fmla="*/ 141 h 681"/>
                <a:gd name="T38" fmla="*/ 411 w 447"/>
                <a:gd name="T39" fmla="*/ 284 h 681"/>
                <a:gd name="T40" fmla="*/ 447 w 447"/>
                <a:gd name="T41" fmla="*/ 255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7" h="681">
                  <a:moveTo>
                    <a:pt x="447" y="255"/>
                  </a:moveTo>
                  <a:cubicBezTo>
                    <a:pt x="447" y="255"/>
                    <a:pt x="354" y="124"/>
                    <a:pt x="282" y="43"/>
                  </a:cubicBezTo>
                  <a:cubicBezTo>
                    <a:pt x="242" y="0"/>
                    <a:pt x="201" y="3"/>
                    <a:pt x="196" y="4"/>
                  </a:cubicBezTo>
                  <a:cubicBezTo>
                    <a:pt x="193" y="4"/>
                    <a:pt x="170" y="3"/>
                    <a:pt x="147" y="24"/>
                  </a:cubicBezTo>
                  <a:cubicBezTo>
                    <a:pt x="121" y="48"/>
                    <a:pt x="108" y="90"/>
                    <a:pt x="108" y="148"/>
                  </a:cubicBezTo>
                  <a:cubicBezTo>
                    <a:pt x="108" y="148"/>
                    <a:pt x="108" y="149"/>
                    <a:pt x="108" y="152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33" y="326"/>
                    <a:pt x="33" y="326"/>
                    <a:pt x="33" y="326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8" y="290"/>
                    <a:pt x="109" y="327"/>
                    <a:pt x="109" y="327"/>
                  </a:cubicBezTo>
                  <a:cubicBezTo>
                    <a:pt x="109" y="328"/>
                    <a:pt x="44" y="665"/>
                    <a:pt x="44" y="665"/>
                  </a:cubicBezTo>
                  <a:cubicBezTo>
                    <a:pt x="92" y="681"/>
                    <a:pt x="92" y="681"/>
                    <a:pt x="92" y="681"/>
                  </a:cubicBezTo>
                  <a:cubicBezTo>
                    <a:pt x="185" y="440"/>
                    <a:pt x="185" y="440"/>
                    <a:pt x="185" y="440"/>
                  </a:cubicBezTo>
                  <a:cubicBezTo>
                    <a:pt x="229" y="540"/>
                    <a:pt x="229" y="540"/>
                    <a:pt x="229" y="540"/>
                  </a:cubicBezTo>
                  <a:cubicBezTo>
                    <a:pt x="364" y="678"/>
                    <a:pt x="364" y="678"/>
                    <a:pt x="364" y="678"/>
                  </a:cubicBezTo>
                  <a:cubicBezTo>
                    <a:pt x="401" y="641"/>
                    <a:pt x="401" y="641"/>
                    <a:pt x="401" y="641"/>
                  </a:cubicBezTo>
                  <a:cubicBezTo>
                    <a:pt x="401" y="641"/>
                    <a:pt x="302" y="514"/>
                    <a:pt x="301" y="512"/>
                  </a:cubicBezTo>
                  <a:cubicBezTo>
                    <a:pt x="300" y="509"/>
                    <a:pt x="278" y="322"/>
                    <a:pt x="278" y="321"/>
                  </a:cubicBezTo>
                  <a:cubicBezTo>
                    <a:pt x="278" y="321"/>
                    <a:pt x="276" y="141"/>
                    <a:pt x="276" y="141"/>
                  </a:cubicBezTo>
                  <a:cubicBezTo>
                    <a:pt x="411" y="284"/>
                    <a:pt x="411" y="284"/>
                    <a:pt x="411" y="284"/>
                  </a:cubicBezTo>
                  <a:lnTo>
                    <a:pt x="447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 flipV="1">
            <a:off x="4220095" y="5067097"/>
            <a:ext cx="3114622" cy="1368468"/>
          </a:xfrm>
          <a:prstGeom prst="line">
            <a:avLst/>
          </a:prstGeom>
          <a:ln w="381000">
            <a:solidFill>
              <a:srgbClr val="3245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6355558" y="3180100"/>
            <a:ext cx="1179161" cy="1985548"/>
          </a:xfrm>
          <a:prstGeom prst="line">
            <a:avLst/>
          </a:prstGeom>
          <a:ln w="381000">
            <a:solidFill>
              <a:srgbClr val="3245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6159429" y="1444881"/>
            <a:ext cx="1922776" cy="1785812"/>
          </a:xfrm>
          <a:prstGeom prst="straightConnector1">
            <a:avLst/>
          </a:prstGeom>
          <a:ln w="381000">
            <a:solidFill>
              <a:srgbClr val="3245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 rot="490272">
            <a:off x="8138283" y="-183247"/>
            <a:ext cx="1390168" cy="1694658"/>
            <a:chOff x="6742911" y="994787"/>
            <a:chExt cx="2807881" cy="3422894"/>
          </a:xfrm>
        </p:grpSpPr>
        <p:sp>
          <p:nvSpPr>
            <p:cNvPr id="51" name="Freeform 1057"/>
            <p:cNvSpPr>
              <a:spLocks/>
            </p:cNvSpPr>
            <p:nvPr/>
          </p:nvSpPr>
          <p:spPr bwMode="auto">
            <a:xfrm rot="2464132">
              <a:off x="7092200" y="3485643"/>
              <a:ext cx="888460" cy="345042"/>
            </a:xfrm>
            <a:custGeom>
              <a:avLst/>
              <a:gdLst>
                <a:gd name="T0" fmla="*/ 813 w 945"/>
                <a:gd name="T1" fmla="*/ 367 h 367"/>
                <a:gd name="T2" fmla="*/ 133 w 945"/>
                <a:gd name="T3" fmla="*/ 367 h 367"/>
                <a:gd name="T4" fmla="*/ 0 w 945"/>
                <a:gd name="T5" fmla="*/ 0 h 367"/>
                <a:gd name="T6" fmla="*/ 945 w 945"/>
                <a:gd name="T7" fmla="*/ 0 h 367"/>
                <a:gd name="T8" fmla="*/ 813 w 945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367">
                  <a:moveTo>
                    <a:pt x="813" y="367"/>
                  </a:moveTo>
                  <a:lnTo>
                    <a:pt x="133" y="367"/>
                  </a:lnTo>
                  <a:lnTo>
                    <a:pt x="0" y="0"/>
                  </a:lnTo>
                  <a:lnTo>
                    <a:pt x="945" y="0"/>
                  </a:lnTo>
                  <a:lnTo>
                    <a:pt x="813" y="3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任意多边形 51"/>
            <p:cNvSpPr>
              <a:spLocks/>
            </p:cNvSpPr>
            <p:nvPr/>
          </p:nvSpPr>
          <p:spPr bwMode="auto">
            <a:xfrm rot="2464132">
              <a:off x="7973885" y="994787"/>
              <a:ext cx="1231443" cy="2909823"/>
            </a:xfrm>
            <a:custGeom>
              <a:avLst/>
              <a:gdLst>
                <a:gd name="connsiteX0" fmla="*/ 1041102 w 2079324"/>
                <a:gd name="connsiteY0" fmla="*/ 0 h 4913313"/>
                <a:gd name="connsiteX1" fmla="*/ 1875867 w 2079324"/>
                <a:gd name="connsiteY1" fmla="*/ 4913313 h 4913313"/>
                <a:gd name="connsiteX2" fmla="*/ 1041102 w 2079324"/>
                <a:gd name="connsiteY2" fmla="*/ 4913313 h 4913313"/>
                <a:gd name="connsiteX3" fmla="*/ 203152 w 2079324"/>
                <a:gd name="connsiteY3" fmla="*/ 4913313 h 4913313"/>
                <a:gd name="connsiteX4" fmla="*/ 1041102 w 2079324"/>
                <a:gd name="connsiteY4" fmla="*/ 0 h 491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324" h="4913313">
                  <a:moveTo>
                    <a:pt x="1041102" y="0"/>
                  </a:moveTo>
                  <a:cubicBezTo>
                    <a:pt x="1041102" y="0"/>
                    <a:pt x="2630978" y="1860814"/>
                    <a:pt x="1875867" y="4913313"/>
                  </a:cubicBezTo>
                  <a:cubicBezTo>
                    <a:pt x="1875867" y="4913313"/>
                    <a:pt x="1875867" y="4913313"/>
                    <a:pt x="1041102" y="4913313"/>
                  </a:cubicBezTo>
                  <a:cubicBezTo>
                    <a:pt x="1041102" y="4913313"/>
                    <a:pt x="1041102" y="4913313"/>
                    <a:pt x="203152" y="4913313"/>
                  </a:cubicBezTo>
                  <a:cubicBezTo>
                    <a:pt x="-551960" y="1860814"/>
                    <a:pt x="1041102" y="0"/>
                    <a:pt x="1041102" y="0"/>
                  </a:cubicBezTo>
                  <a:close/>
                </a:path>
              </a:pathLst>
            </a:custGeom>
            <a:solidFill>
              <a:srgbClr val="4F6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Freeform 1059"/>
            <p:cNvSpPr>
              <a:spLocks/>
            </p:cNvSpPr>
            <p:nvPr/>
          </p:nvSpPr>
          <p:spPr bwMode="auto">
            <a:xfrm rot="2464132">
              <a:off x="7506769" y="2154786"/>
              <a:ext cx="1296493" cy="1587005"/>
            </a:xfrm>
            <a:custGeom>
              <a:avLst/>
              <a:gdLst>
                <a:gd name="T0" fmla="*/ 81 w 687"/>
                <a:gd name="T1" fmla="*/ 841 h 841"/>
                <a:gd name="T2" fmla="*/ 344 w 687"/>
                <a:gd name="T3" fmla="*/ 841 h 841"/>
                <a:gd name="T4" fmla="*/ 606 w 687"/>
                <a:gd name="T5" fmla="*/ 841 h 841"/>
                <a:gd name="T6" fmla="*/ 641 w 687"/>
                <a:gd name="T7" fmla="*/ 0 h 841"/>
                <a:gd name="T8" fmla="*/ 46 w 687"/>
                <a:gd name="T9" fmla="*/ 0 h 841"/>
                <a:gd name="T10" fmla="*/ 81 w 687"/>
                <a:gd name="T11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841">
                  <a:moveTo>
                    <a:pt x="81" y="841"/>
                  </a:moveTo>
                  <a:cubicBezTo>
                    <a:pt x="344" y="841"/>
                    <a:pt x="344" y="841"/>
                    <a:pt x="344" y="841"/>
                  </a:cubicBezTo>
                  <a:cubicBezTo>
                    <a:pt x="606" y="841"/>
                    <a:pt x="606" y="841"/>
                    <a:pt x="606" y="841"/>
                  </a:cubicBezTo>
                  <a:cubicBezTo>
                    <a:pt x="687" y="514"/>
                    <a:pt x="682" y="232"/>
                    <a:pt x="64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" y="232"/>
                    <a:pt x="0" y="514"/>
                    <a:pt x="81" y="841"/>
                  </a:cubicBezTo>
                  <a:close/>
                </a:path>
              </a:pathLst>
            </a:custGeom>
            <a:solidFill>
              <a:srgbClr val="FB5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60"/>
            <p:cNvSpPr>
              <a:spLocks/>
            </p:cNvSpPr>
            <p:nvPr/>
          </p:nvSpPr>
          <p:spPr bwMode="auto">
            <a:xfrm rot="2464132">
              <a:off x="8741306" y="1671384"/>
              <a:ext cx="809486" cy="279230"/>
            </a:xfrm>
            <a:custGeom>
              <a:avLst/>
              <a:gdLst>
                <a:gd name="T0" fmla="*/ 0 w 429"/>
                <a:gd name="T1" fmla="*/ 148 h 148"/>
                <a:gd name="T2" fmla="*/ 429 w 429"/>
                <a:gd name="T3" fmla="*/ 148 h 148"/>
                <a:gd name="T4" fmla="*/ 367 w 429"/>
                <a:gd name="T5" fmla="*/ 0 h 148"/>
                <a:gd name="T6" fmla="*/ 63 w 429"/>
                <a:gd name="T7" fmla="*/ 0 h 148"/>
                <a:gd name="T8" fmla="*/ 0 w 42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148">
                  <a:moveTo>
                    <a:pt x="0" y="148"/>
                  </a:moveTo>
                  <a:cubicBezTo>
                    <a:pt x="429" y="148"/>
                    <a:pt x="429" y="148"/>
                    <a:pt x="429" y="148"/>
                  </a:cubicBezTo>
                  <a:cubicBezTo>
                    <a:pt x="409" y="94"/>
                    <a:pt x="388" y="44"/>
                    <a:pt x="36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2" y="44"/>
                    <a:pt x="20" y="94"/>
                    <a:pt x="0" y="148"/>
                  </a:cubicBezTo>
                </a:path>
              </a:pathLst>
            </a:custGeom>
            <a:solidFill>
              <a:srgbClr val="FB5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1061"/>
            <p:cNvSpPr>
              <a:spLocks noChangeArrowheads="1"/>
            </p:cNvSpPr>
            <p:nvPr/>
          </p:nvSpPr>
          <p:spPr bwMode="auto">
            <a:xfrm rot="2464132">
              <a:off x="8262960" y="2054683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1062"/>
            <p:cNvSpPr>
              <a:spLocks noChangeArrowheads="1"/>
            </p:cNvSpPr>
            <p:nvPr/>
          </p:nvSpPr>
          <p:spPr bwMode="auto">
            <a:xfrm rot="2464132">
              <a:off x="8342347" y="2123861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1063"/>
            <p:cNvSpPr>
              <a:spLocks noChangeArrowheads="1"/>
            </p:cNvSpPr>
            <p:nvPr/>
          </p:nvSpPr>
          <p:spPr bwMode="auto">
            <a:xfrm rot="2464132">
              <a:off x="8424092" y="2194274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Oval 1064"/>
            <p:cNvSpPr>
              <a:spLocks noChangeArrowheads="1"/>
            </p:cNvSpPr>
            <p:nvPr/>
          </p:nvSpPr>
          <p:spPr bwMode="auto">
            <a:xfrm rot="2464132">
              <a:off x="8503479" y="2263452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1065"/>
            <p:cNvSpPr>
              <a:spLocks noChangeArrowheads="1"/>
            </p:cNvSpPr>
            <p:nvPr/>
          </p:nvSpPr>
          <p:spPr bwMode="auto">
            <a:xfrm rot="2464132">
              <a:off x="8582866" y="2332630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1066"/>
            <p:cNvSpPr>
              <a:spLocks noChangeArrowheads="1"/>
            </p:cNvSpPr>
            <p:nvPr/>
          </p:nvSpPr>
          <p:spPr bwMode="auto">
            <a:xfrm rot="2464132">
              <a:off x="8662962" y="2402425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Oval 1067"/>
            <p:cNvSpPr>
              <a:spLocks noChangeArrowheads="1"/>
            </p:cNvSpPr>
            <p:nvPr/>
          </p:nvSpPr>
          <p:spPr bwMode="auto">
            <a:xfrm rot="2464132">
              <a:off x="8742117" y="2472220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Oval 1068"/>
            <p:cNvSpPr>
              <a:spLocks noChangeArrowheads="1"/>
            </p:cNvSpPr>
            <p:nvPr/>
          </p:nvSpPr>
          <p:spPr bwMode="auto">
            <a:xfrm rot="2464132">
              <a:off x="8821389" y="2541707"/>
              <a:ext cx="42308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Oval 1069"/>
            <p:cNvSpPr>
              <a:spLocks noChangeArrowheads="1"/>
            </p:cNvSpPr>
            <p:nvPr/>
          </p:nvSpPr>
          <p:spPr bwMode="auto">
            <a:xfrm rot="2464132">
              <a:off x="8903249" y="2611811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Oval 1070"/>
            <p:cNvSpPr>
              <a:spLocks noChangeArrowheads="1"/>
            </p:cNvSpPr>
            <p:nvPr/>
          </p:nvSpPr>
          <p:spPr bwMode="auto">
            <a:xfrm rot="2464132">
              <a:off x="8982636" y="2680989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Oval 1071"/>
            <p:cNvSpPr>
              <a:spLocks noChangeArrowheads="1"/>
            </p:cNvSpPr>
            <p:nvPr/>
          </p:nvSpPr>
          <p:spPr bwMode="auto">
            <a:xfrm rot="2464132">
              <a:off x="8819066" y="1650752"/>
              <a:ext cx="36667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1072"/>
            <p:cNvSpPr>
              <a:spLocks noChangeArrowheads="1"/>
            </p:cNvSpPr>
            <p:nvPr/>
          </p:nvSpPr>
          <p:spPr bwMode="auto">
            <a:xfrm rot="2464132">
              <a:off x="8889354" y="171159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1073"/>
            <p:cNvSpPr>
              <a:spLocks noChangeArrowheads="1"/>
            </p:cNvSpPr>
            <p:nvPr/>
          </p:nvSpPr>
          <p:spPr bwMode="auto">
            <a:xfrm rot="2464132">
              <a:off x="8960235" y="177335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1074"/>
            <p:cNvSpPr>
              <a:spLocks noChangeArrowheads="1"/>
            </p:cNvSpPr>
            <p:nvPr/>
          </p:nvSpPr>
          <p:spPr bwMode="auto">
            <a:xfrm rot="2464132">
              <a:off x="9029699" y="183388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1075"/>
            <p:cNvSpPr>
              <a:spLocks noChangeArrowheads="1"/>
            </p:cNvSpPr>
            <p:nvPr/>
          </p:nvSpPr>
          <p:spPr bwMode="auto">
            <a:xfrm rot="2464132">
              <a:off x="9101289" y="189627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1076"/>
            <p:cNvSpPr>
              <a:spLocks noChangeArrowheads="1"/>
            </p:cNvSpPr>
            <p:nvPr/>
          </p:nvSpPr>
          <p:spPr bwMode="auto">
            <a:xfrm rot="2464132">
              <a:off x="9170752" y="195680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Oval 1077"/>
            <p:cNvSpPr>
              <a:spLocks noChangeArrowheads="1"/>
            </p:cNvSpPr>
            <p:nvPr/>
          </p:nvSpPr>
          <p:spPr bwMode="auto">
            <a:xfrm rot="2464132">
              <a:off x="9241634" y="201856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Oval 1078"/>
            <p:cNvSpPr>
              <a:spLocks noChangeArrowheads="1"/>
            </p:cNvSpPr>
            <p:nvPr/>
          </p:nvSpPr>
          <p:spPr bwMode="auto">
            <a:xfrm rot="2464132">
              <a:off x="9311806" y="2079717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079"/>
            <p:cNvSpPr>
              <a:spLocks/>
            </p:cNvSpPr>
            <p:nvPr/>
          </p:nvSpPr>
          <p:spPr bwMode="auto">
            <a:xfrm rot="2464132">
              <a:off x="6948078" y="2362963"/>
              <a:ext cx="603589" cy="902562"/>
            </a:xfrm>
            <a:custGeom>
              <a:avLst/>
              <a:gdLst>
                <a:gd name="T0" fmla="*/ 642 w 642"/>
                <a:gd name="T1" fmla="*/ 761 h 960"/>
                <a:gd name="T2" fmla="*/ 26 w 642"/>
                <a:gd name="T3" fmla="*/ 960 h 960"/>
                <a:gd name="T4" fmla="*/ 0 w 642"/>
                <a:gd name="T5" fmla="*/ 725 h 960"/>
                <a:gd name="T6" fmla="*/ 558 w 642"/>
                <a:gd name="T7" fmla="*/ 0 h 960"/>
                <a:gd name="T8" fmla="*/ 642 w 642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60">
                  <a:moveTo>
                    <a:pt x="642" y="761"/>
                  </a:moveTo>
                  <a:lnTo>
                    <a:pt x="26" y="960"/>
                  </a:lnTo>
                  <a:lnTo>
                    <a:pt x="0" y="725"/>
                  </a:lnTo>
                  <a:lnTo>
                    <a:pt x="558" y="0"/>
                  </a:lnTo>
                  <a:lnTo>
                    <a:pt x="642" y="7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080"/>
            <p:cNvSpPr>
              <a:spLocks/>
            </p:cNvSpPr>
            <p:nvPr/>
          </p:nvSpPr>
          <p:spPr bwMode="auto">
            <a:xfrm rot="2464132">
              <a:off x="8111472" y="3375924"/>
              <a:ext cx="601708" cy="902562"/>
            </a:xfrm>
            <a:custGeom>
              <a:avLst/>
              <a:gdLst>
                <a:gd name="T0" fmla="*/ 0 w 640"/>
                <a:gd name="T1" fmla="*/ 761 h 960"/>
                <a:gd name="T2" fmla="*/ 614 w 640"/>
                <a:gd name="T3" fmla="*/ 960 h 960"/>
                <a:gd name="T4" fmla="*/ 640 w 640"/>
                <a:gd name="T5" fmla="*/ 725 h 960"/>
                <a:gd name="T6" fmla="*/ 82 w 640"/>
                <a:gd name="T7" fmla="*/ 0 h 960"/>
                <a:gd name="T8" fmla="*/ 0 w 640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960">
                  <a:moveTo>
                    <a:pt x="0" y="761"/>
                  </a:moveTo>
                  <a:lnTo>
                    <a:pt x="614" y="960"/>
                  </a:lnTo>
                  <a:lnTo>
                    <a:pt x="640" y="725"/>
                  </a:lnTo>
                  <a:lnTo>
                    <a:pt x="82" y="0"/>
                  </a:lnTo>
                  <a:lnTo>
                    <a:pt x="0" y="7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081"/>
            <p:cNvSpPr>
              <a:spLocks/>
            </p:cNvSpPr>
            <p:nvPr/>
          </p:nvSpPr>
          <p:spPr bwMode="auto">
            <a:xfrm rot="2464132">
              <a:off x="7791497" y="2869752"/>
              <a:ext cx="79915" cy="902562"/>
            </a:xfrm>
            <a:custGeom>
              <a:avLst/>
              <a:gdLst>
                <a:gd name="T0" fmla="*/ 0 w 85"/>
                <a:gd name="T1" fmla="*/ 239 h 960"/>
                <a:gd name="T2" fmla="*/ 43 w 85"/>
                <a:gd name="T3" fmla="*/ 0 h 960"/>
                <a:gd name="T4" fmla="*/ 85 w 85"/>
                <a:gd name="T5" fmla="*/ 239 h 960"/>
                <a:gd name="T6" fmla="*/ 85 w 85"/>
                <a:gd name="T7" fmla="*/ 721 h 960"/>
                <a:gd name="T8" fmla="*/ 43 w 85"/>
                <a:gd name="T9" fmla="*/ 960 h 960"/>
                <a:gd name="T10" fmla="*/ 0 w 85"/>
                <a:gd name="T11" fmla="*/ 721 h 960"/>
                <a:gd name="T12" fmla="*/ 0 w 85"/>
                <a:gd name="T13" fmla="*/ 23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60">
                  <a:moveTo>
                    <a:pt x="0" y="239"/>
                  </a:moveTo>
                  <a:lnTo>
                    <a:pt x="43" y="0"/>
                  </a:lnTo>
                  <a:lnTo>
                    <a:pt x="85" y="239"/>
                  </a:lnTo>
                  <a:lnTo>
                    <a:pt x="85" y="721"/>
                  </a:lnTo>
                  <a:lnTo>
                    <a:pt x="43" y="960"/>
                  </a:lnTo>
                  <a:lnTo>
                    <a:pt x="0" y="72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Oval 1082"/>
            <p:cNvSpPr>
              <a:spLocks noChangeArrowheads="1"/>
            </p:cNvSpPr>
            <p:nvPr/>
          </p:nvSpPr>
          <p:spPr bwMode="auto">
            <a:xfrm rot="2464132">
              <a:off x="8643941" y="1916221"/>
              <a:ext cx="439059" cy="4381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Oval 1083"/>
            <p:cNvSpPr>
              <a:spLocks noChangeArrowheads="1"/>
            </p:cNvSpPr>
            <p:nvPr/>
          </p:nvSpPr>
          <p:spPr bwMode="auto">
            <a:xfrm rot="2464132">
              <a:off x="8690409" y="1962792"/>
              <a:ext cx="346923" cy="3469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168"/>
            <p:cNvSpPr>
              <a:spLocks/>
            </p:cNvSpPr>
            <p:nvPr/>
          </p:nvSpPr>
          <p:spPr bwMode="auto">
            <a:xfrm rot="2464132">
              <a:off x="9374569" y="1888858"/>
              <a:ext cx="93077" cy="188974"/>
            </a:xfrm>
            <a:custGeom>
              <a:avLst/>
              <a:gdLst>
                <a:gd name="T0" fmla="*/ 5 w 49"/>
                <a:gd name="T1" fmla="*/ 0 h 100"/>
                <a:gd name="T2" fmla="*/ 0 w 49"/>
                <a:gd name="T3" fmla="*/ 3 h 100"/>
                <a:gd name="T4" fmla="*/ 7 w 49"/>
                <a:gd name="T5" fmla="*/ 3 h 100"/>
                <a:gd name="T6" fmla="*/ 49 w 49"/>
                <a:gd name="T7" fmla="*/ 100 h 100"/>
                <a:gd name="T8" fmla="*/ 49 w 49"/>
                <a:gd name="T9" fmla="*/ 100 h 100"/>
                <a:gd name="T10" fmla="*/ 5 w 4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1" y="33"/>
                    <a:pt x="35" y="65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35" y="64"/>
                    <a:pt x="20" y="31"/>
                    <a:pt x="5" y="0"/>
                  </a:cubicBezTo>
                </a:path>
              </a:pathLst>
            </a:custGeom>
            <a:solidFill>
              <a:srgbClr val="C8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6742911" y="3573131"/>
              <a:ext cx="939800" cy="844550"/>
              <a:chOff x="6643334" y="3580949"/>
              <a:chExt cx="939800" cy="844550"/>
            </a:xfrm>
          </p:grpSpPr>
          <p:sp>
            <p:nvSpPr>
              <p:cNvPr id="80" name="任意多边形 79"/>
              <p:cNvSpPr/>
              <p:nvPr/>
            </p:nvSpPr>
            <p:spPr>
              <a:xfrm>
                <a:off x="6643334" y="3580949"/>
                <a:ext cx="939800" cy="844550"/>
              </a:xfrm>
              <a:custGeom>
                <a:avLst/>
                <a:gdLst>
                  <a:gd name="connsiteX0" fmla="*/ 660400 w 1003300"/>
                  <a:gd name="connsiteY0" fmla="*/ 0 h 800100"/>
                  <a:gd name="connsiteX1" fmla="*/ 254000 w 1003300"/>
                  <a:gd name="connsiteY1" fmla="*/ 25400 h 800100"/>
                  <a:gd name="connsiteX2" fmla="*/ 0 w 1003300"/>
                  <a:gd name="connsiteY2" fmla="*/ 279400 h 800100"/>
                  <a:gd name="connsiteX3" fmla="*/ 406400 w 1003300"/>
                  <a:gd name="connsiteY3" fmla="*/ 279400 h 800100"/>
                  <a:gd name="connsiteX4" fmla="*/ 177800 w 1003300"/>
                  <a:gd name="connsiteY4" fmla="*/ 457200 h 800100"/>
                  <a:gd name="connsiteX5" fmla="*/ 152400 w 1003300"/>
                  <a:gd name="connsiteY5" fmla="*/ 800100 h 800100"/>
                  <a:gd name="connsiteX6" fmla="*/ 444500 w 1003300"/>
                  <a:gd name="connsiteY6" fmla="*/ 723900 h 800100"/>
                  <a:gd name="connsiteX7" fmla="*/ 685800 w 1003300"/>
                  <a:gd name="connsiteY7" fmla="*/ 482600 h 800100"/>
                  <a:gd name="connsiteX8" fmla="*/ 685800 w 1003300"/>
                  <a:gd name="connsiteY8" fmla="*/ 787400 h 800100"/>
                  <a:gd name="connsiteX9" fmla="*/ 1003300 w 1003300"/>
                  <a:gd name="connsiteY9" fmla="*/ 520700 h 800100"/>
                  <a:gd name="connsiteX10" fmla="*/ 939800 w 1003300"/>
                  <a:gd name="connsiteY10" fmla="*/ 114300 h 800100"/>
                  <a:gd name="connsiteX11" fmla="*/ 660400 w 1003300"/>
                  <a:gd name="connsiteY11" fmla="*/ 0 h 800100"/>
                  <a:gd name="connsiteX0" fmla="*/ 660400 w 1003300"/>
                  <a:gd name="connsiteY0" fmla="*/ 0 h 800100"/>
                  <a:gd name="connsiteX1" fmla="*/ 415925 w 1003300"/>
                  <a:gd name="connsiteY1" fmla="*/ 22225 h 800100"/>
                  <a:gd name="connsiteX2" fmla="*/ 254000 w 1003300"/>
                  <a:gd name="connsiteY2" fmla="*/ 25400 h 800100"/>
                  <a:gd name="connsiteX3" fmla="*/ 0 w 1003300"/>
                  <a:gd name="connsiteY3" fmla="*/ 279400 h 800100"/>
                  <a:gd name="connsiteX4" fmla="*/ 406400 w 1003300"/>
                  <a:gd name="connsiteY4" fmla="*/ 279400 h 800100"/>
                  <a:gd name="connsiteX5" fmla="*/ 177800 w 1003300"/>
                  <a:gd name="connsiteY5" fmla="*/ 457200 h 800100"/>
                  <a:gd name="connsiteX6" fmla="*/ 152400 w 1003300"/>
                  <a:gd name="connsiteY6" fmla="*/ 800100 h 800100"/>
                  <a:gd name="connsiteX7" fmla="*/ 444500 w 1003300"/>
                  <a:gd name="connsiteY7" fmla="*/ 723900 h 800100"/>
                  <a:gd name="connsiteX8" fmla="*/ 685800 w 1003300"/>
                  <a:gd name="connsiteY8" fmla="*/ 482600 h 800100"/>
                  <a:gd name="connsiteX9" fmla="*/ 685800 w 1003300"/>
                  <a:gd name="connsiteY9" fmla="*/ 787400 h 800100"/>
                  <a:gd name="connsiteX10" fmla="*/ 1003300 w 1003300"/>
                  <a:gd name="connsiteY10" fmla="*/ 520700 h 800100"/>
                  <a:gd name="connsiteX11" fmla="*/ 939800 w 1003300"/>
                  <a:gd name="connsiteY11" fmla="*/ 114300 h 800100"/>
                  <a:gd name="connsiteX12" fmla="*/ 660400 w 1003300"/>
                  <a:gd name="connsiteY12" fmla="*/ 0 h 80010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0 w 1003300"/>
                  <a:gd name="connsiteY3" fmla="*/ 323850 h 844550"/>
                  <a:gd name="connsiteX4" fmla="*/ 406400 w 1003300"/>
                  <a:gd name="connsiteY4" fmla="*/ 323850 h 844550"/>
                  <a:gd name="connsiteX5" fmla="*/ 177800 w 1003300"/>
                  <a:gd name="connsiteY5" fmla="*/ 501650 h 844550"/>
                  <a:gd name="connsiteX6" fmla="*/ 152400 w 1003300"/>
                  <a:gd name="connsiteY6" fmla="*/ 844550 h 844550"/>
                  <a:gd name="connsiteX7" fmla="*/ 444500 w 1003300"/>
                  <a:gd name="connsiteY7" fmla="*/ 768350 h 844550"/>
                  <a:gd name="connsiteX8" fmla="*/ 685800 w 1003300"/>
                  <a:gd name="connsiteY8" fmla="*/ 527050 h 844550"/>
                  <a:gd name="connsiteX9" fmla="*/ 685800 w 1003300"/>
                  <a:gd name="connsiteY9" fmla="*/ 831850 h 844550"/>
                  <a:gd name="connsiteX10" fmla="*/ 1003300 w 1003300"/>
                  <a:gd name="connsiteY10" fmla="*/ 565150 h 844550"/>
                  <a:gd name="connsiteX11" fmla="*/ 939800 w 1003300"/>
                  <a:gd name="connsiteY11" fmla="*/ 158750 h 844550"/>
                  <a:gd name="connsiteX12" fmla="*/ 660400 w 1003300"/>
                  <a:gd name="connsiteY12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158750 w 1003300"/>
                  <a:gd name="connsiteY3" fmla="*/ 161925 h 844550"/>
                  <a:gd name="connsiteX4" fmla="*/ 0 w 1003300"/>
                  <a:gd name="connsiteY4" fmla="*/ 323850 h 844550"/>
                  <a:gd name="connsiteX5" fmla="*/ 406400 w 1003300"/>
                  <a:gd name="connsiteY5" fmla="*/ 323850 h 844550"/>
                  <a:gd name="connsiteX6" fmla="*/ 177800 w 1003300"/>
                  <a:gd name="connsiteY6" fmla="*/ 501650 h 844550"/>
                  <a:gd name="connsiteX7" fmla="*/ 152400 w 1003300"/>
                  <a:gd name="connsiteY7" fmla="*/ 844550 h 844550"/>
                  <a:gd name="connsiteX8" fmla="*/ 444500 w 1003300"/>
                  <a:gd name="connsiteY8" fmla="*/ 768350 h 844550"/>
                  <a:gd name="connsiteX9" fmla="*/ 685800 w 1003300"/>
                  <a:gd name="connsiteY9" fmla="*/ 527050 h 844550"/>
                  <a:gd name="connsiteX10" fmla="*/ 685800 w 1003300"/>
                  <a:gd name="connsiteY10" fmla="*/ 831850 h 844550"/>
                  <a:gd name="connsiteX11" fmla="*/ 1003300 w 1003300"/>
                  <a:gd name="connsiteY11" fmla="*/ 565150 h 844550"/>
                  <a:gd name="connsiteX12" fmla="*/ 939800 w 1003300"/>
                  <a:gd name="connsiteY12" fmla="*/ 158750 h 844550"/>
                  <a:gd name="connsiteX13" fmla="*/ 660400 w 1003300"/>
                  <a:gd name="connsiteY13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406400 w 1003300"/>
                  <a:gd name="connsiteY5" fmla="*/ 323850 h 844550"/>
                  <a:gd name="connsiteX6" fmla="*/ 177800 w 1003300"/>
                  <a:gd name="connsiteY6" fmla="*/ 501650 h 844550"/>
                  <a:gd name="connsiteX7" fmla="*/ 152400 w 1003300"/>
                  <a:gd name="connsiteY7" fmla="*/ 844550 h 844550"/>
                  <a:gd name="connsiteX8" fmla="*/ 444500 w 1003300"/>
                  <a:gd name="connsiteY8" fmla="*/ 768350 h 844550"/>
                  <a:gd name="connsiteX9" fmla="*/ 685800 w 1003300"/>
                  <a:gd name="connsiteY9" fmla="*/ 527050 h 844550"/>
                  <a:gd name="connsiteX10" fmla="*/ 685800 w 1003300"/>
                  <a:gd name="connsiteY10" fmla="*/ 831850 h 844550"/>
                  <a:gd name="connsiteX11" fmla="*/ 1003300 w 1003300"/>
                  <a:gd name="connsiteY11" fmla="*/ 565150 h 844550"/>
                  <a:gd name="connsiteX12" fmla="*/ 939800 w 1003300"/>
                  <a:gd name="connsiteY12" fmla="*/ 158750 h 844550"/>
                  <a:gd name="connsiteX13" fmla="*/ 660400 w 1003300"/>
                  <a:gd name="connsiteY13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15900 w 1003300"/>
                  <a:gd name="connsiteY5" fmla="*/ 31432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2400 w 1003300"/>
                  <a:gd name="connsiteY8" fmla="*/ 844550 h 844550"/>
                  <a:gd name="connsiteX9" fmla="*/ 444500 w 1003300"/>
                  <a:gd name="connsiteY9" fmla="*/ 768350 h 844550"/>
                  <a:gd name="connsiteX10" fmla="*/ 685800 w 1003300"/>
                  <a:gd name="connsiteY10" fmla="*/ 527050 h 844550"/>
                  <a:gd name="connsiteX11" fmla="*/ 685800 w 1003300"/>
                  <a:gd name="connsiteY11" fmla="*/ 831850 h 844550"/>
                  <a:gd name="connsiteX12" fmla="*/ 1003300 w 1003300"/>
                  <a:gd name="connsiteY12" fmla="*/ 565150 h 844550"/>
                  <a:gd name="connsiteX13" fmla="*/ 939800 w 1003300"/>
                  <a:gd name="connsiteY13" fmla="*/ 158750 h 844550"/>
                  <a:gd name="connsiteX14" fmla="*/ 660400 w 1003300"/>
                  <a:gd name="connsiteY14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2400 w 1003300"/>
                  <a:gd name="connsiteY8" fmla="*/ 844550 h 844550"/>
                  <a:gd name="connsiteX9" fmla="*/ 444500 w 1003300"/>
                  <a:gd name="connsiteY9" fmla="*/ 768350 h 844550"/>
                  <a:gd name="connsiteX10" fmla="*/ 685800 w 1003300"/>
                  <a:gd name="connsiteY10" fmla="*/ 527050 h 844550"/>
                  <a:gd name="connsiteX11" fmla="*/ 685800 w 1003300"/>
                  <a:gd name="connsiteY11" fmla="*/ 831850 h 844550"/>
                  <a:gd name="connsiteX12" fmla="*/ 1003300 w 1003300"/>
                  <a:gd name="connsiteY12" fmla="*/ 565150 h 844550"/>
                  <a:gd name="connsiteX13" fmla="*/ 939800 w 1003300"/>
                  <a:gd name="connsiteY13" fmla="*/ 158750 h 844550"/>
                  <a:gd name="connsiteX14" fmla="*/ 660400 w 1003300"/>
                  <a:gd name="connsiteY14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8750 w 1003300"/>
                  <a:gd name="connsiteY8" fmla="*/ 657225 h 844550"/>
                  <a:gd name="connsiteX9" fmla="*/ 152400 w 1003300"/>
                  <a:gd name="connsiteY9" fmla="*/ 844550 h 844550"/>
                  <a:gd name="connsiteX10" fmla="*/ 444500 w 1003300"/>
                  <a:gd name="connsiteY10" fmla="*/ 768350 h 844550"/>
                  <a:gd name="connsiteX11" fmla="*/ 685800 w 1003300"/>
                  <a:gd name="connsiteY11" fmla="*/ 527050 h 844550"/>
                  <a:gd name="connsiteX12" fmla="*/ 685800 w 1003300"/>
                  <a:gd name="connsiteY12" fmla="*/ 831850 h 844550"/>
                  <a:gd name="connsiteX13" fmla="*/ 1003300 w 1003300"/>
                  <a:gd name="connsiteY13" fmla="*/ 565150 h 844550"/>
                  <a:gd name="connsiteX14" fmla="*/ 939800 w 1003300"/>
                  <a:gd name="connsiteY14" fmla="*/ 158750 h 844550"/>
                  <a:gd name="connsiteX15" fmla="*/ 660400 w 1003300"/>
                  <a:gd name="connsiteY15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444500 w 1003300"/>
                  <a:gd name="connsiteY10" fmla="*/ 768350 h 844550"/>
                  <a:gd name="connsiteX11" fmla="*/ 685800 w 1003300"/>
                  <a:gd name="connsiteY11" fmla="*/ 527050 h 844550"/>
                  <a:gd name="connsiteX12" fmla="*/ 685800 w 1003300"/>
                  <a:gd name="connsiteY12" fmla="*/ 831850 h 844550"/>
                  <a:gd name="connsiteX13" fmla="*/ 1003300 w 1003300"/>
                  <a:gd name="connsiteY13" fmla="*/ 565150 h 844550"/>
                  <a:gd name="connsiteX14" fmla="*/ 939800 w 1003300"/>
                  <a:gd name="connsiteY14" fmla="*/ 158750 h 844550"/>
                  <a:gd name="connsiteX15" fmla="*/ 660400 w 1003300"/>
                  <a:gd name="connsiteY15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292100 w 1003300"/>
                  <a:gd name="connsiteY10" fmla="*/ 790575 h 844550"/>
                  <a:gd name="connsiteX11" fmla="*/ 444500 w 1003300"/>
                  <a:gd name="connsiteY11" fmla="*/ 76835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1003300 w 1003300"/>
                  <a:gd name="connsiteY14" fmla="*/ 565150 h 844550"/>
                  <a:gd name="connsiteX15" fmla="*/ 939800 w 1003300"/>
                  <a:gd name="connsiteY15" fmla="*/ 158750 h 844550"/>
                  <a:gd name="connsiteX16" fmla="*/ 660400 w 1003300"/>
                  <a:gd name="connsiteY16" fmla="*/ 44450 h 844550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1003300 w 1003300"/>
                  <a:gd name="connsiteY14" fmla="*/ 565150 h 866775"/>
                  <a:gd name="connsiteX15" fmla="*/ 939800 w 1003300"/>
                  <a:gd name="connsiteY15" fmla="*/ 158750 h 866775"/>
                  <a:gd name="connsiteX16" fmla="*/ 660400 w 1003300"/>
                  <a:gd name="connsiteY16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863600 w 1003300"/>
                  <a:gd name="connsiteY14" fmla="*/ 69532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34925 w 1003300"/>
                  <a:gd name="connsiteY3" fmla="*/ 200025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34925 w 1003300"/>
                  <a:gd name="connsiteY3" fmla="*/ 200025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558800 w 1003300"/>
                  <a:gd name="connsiteY11" fmla="*/ 67310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273050 w 1003300"/>
                  <a:gd name="connsiteY7" fmla="*/ 52070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234950 w 1003300"/>
                  <a:gd name="connsiteY7" fmla="*/ 50165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945547"/>
                  <a:gd name="connsiteY0" fmla="*/ 44450 h 844550"/>
                  <a:gd name="connsiteX1" fmla="*/ 434975 w 945547"/>
                  <a:gd name="connsiteY1" fmla="*/ 0 h 844550"/>
                  <a:gd name="connsiteX2" fmla="*/ 254000 w 945547"/>
                  <a:gd name="connsiteY2" fmla="*/ 69850 h 844550"/>
                  <a:gd name="connsiteX3" fmla="*/ 34925 w 945547"/>
                  <a:gd name="connsiteY3" fmla="*/ 200025 h 844550"/>
                  <a:gd name="connsiteX4" fmla="*/ 0 w 945547"/>
                  <a:gd name="connsiteY4" fmla="*/ 323850 h 844550"/>
                  <a:gd name="connsiteX5" fmla="*/ 234950 w 945547"/>
                  <a:gd name="connsiteY5" fmla="*/ 257175 h 844550"/>
                  <a:gd name="connsiteX6" fmla="*/ 406400 w 945547"/>
                  <a:gd name="connsiteY6" fmla="*/ 323850 h 844550"/>
                  <a:gd name="connsiteX7" fmla="*/ 234950 w 945547"/>
                  <a:gd name="connsiteY7" fmla="*/ 501650 h 844550"/>
                  <a:gd name="connsiteX8" fmla="*/ 149225 w 945547"/>
                  <a:gd name="connsiteY8" fmla="*/ 657225 h 844550"/>
                  <a:gd name="connsiteX9" fmla="*/ 152400 w 945547"/>
                  <a:gd name="connsiteY9" fmla="*/ 844550 h 844550"/>
                  <a:gd name="connsiteX10" fmla="*/ 377825 w 945547"/>
                  <a:gd name="connsiteY10" fmla="*/ 771525 h 844550"/>
                  <a:gd name="connsiteX11" fmla="*/ 558800 w 945547"/>
                  <a:gd name="connsiteY11" fmla="*/ 673100 h 844550"/>
                  <a:gd name="connsiteX12" fmla="*/ 685800 w 945547"/>
                  <a:gd name="connsiteY12" fmla="*/ 527050 h 844550"/>
                  <a:gd name="connsiteX13" fmla="*/ 685800 w 945547"/>
                  <a:gd name="connsiteY13" fmla="*/ 831850 h 844550"/>
                  <a:gd name="connsiteX14" fmla="*/ 911225 w 945547"/>
                  <a:gd name="connsiteY14" fmla="*/ 752475 h 844550"/>
                  <a:gd name="connsiteX15" fmla="*/ 917575 w 945547"/>
                  <a:gd name="connsiteY15" fmla="*/ 574675 h 844550"/>
                  <a:gd name="connsiteX16" fmla="*/ 939800 w 945547"/>
                  <a:gd name="connsiteY16" fmla="*/ 158750 h 844550"/>
                  <a:gd name="connsiteX17" fmla="*/ 660400 w 945547"/>
                  <a:gd name="connsiteY17" fmla="*/ 44450 h 844550"/>
                  <a:gd name="connsiteX0" fmla="*/ 660400 w 939800"/>
                  <a:gd name="connsiteY0" fmla="*/ 44450 h 844550"/>
                  <a:gd name="connsiteX1" fmla="*/ 434975 w 939800"/>
                  <a:gd name="connsiteY1" fmla="*/ 0 h 844550"/>
                  <a:gd name="connsiteX2" fmla="*/ 254000 w 939800"/>
                  <a:gd name="connsiteY2" fmla="*/ 69850 h 844550"/>
                  <a:gd name="connsiteX3" fmla="*/ 34925 w 939800"/>
                  <a:gd name="connsiteY3" fmla="*/ 200025 h 844550"/>
                  <a:gd name="connsiteX4" fmla="*/ 0 w 939800"/>
                  <a:gd name="connsiteY4" fmla="*/ 323850 h 844550"/>
                  <a:gd name="connsiteX5" fmla="*/ 234950 w 939800"/>
                  <a:gd name="connsiteY5" fmla="*/ 257175 h 844550"/>
                  <a:gd name="connsiteX6" fmla="*/ 406400 w 939800"/>
                  <a:gd name="connsiteY6" fmla="*/ 323850 h 844550"/>
                  <a:gd name="connsiteX7" fmla="*/ 234950 w 939800"/>
                  <a:gd name="connsiteY7" fmla="*/ 501650 h 844550"/>
                  <a:gd name="connsiteX8" fmla="*/ 149225 w 939800"/>
                  <a:gd name="connsiteY8" fmla="*/ 657225 h 844550"/>
                  <a:gd name="connsiteX9" fmla="*/ 152400 w 939800"/>
                  <a:gd name="connsiteY9" fmla="*/ 844550 h 844550"/>
                  <a:gd name="connsiteX10" fmla="*/ 377825 w 939800"/>
                  <a:gd name="connsiteY10" fmla="*/ 771525 h 844550"/>
                  <a:gd name="connsiteX11" fmla="*/ 558800 w 939800"/>
                  <a:gd name="connsiteY11" fmla="*/ 673100 h 844550"/>
                  <a:gd name="connsiteX12" fmla="*/ 685800 w 939800"/>
                  <a:gd name="connsiteY12" fmla="*/ 527050 h 844550"/>
                  <a:gd name="connsiteX13" fmla="*/ 685800 w 939800"/>
                  <a:gd name="connsiteY13" fmla="*/ 831850 h 844550"/>
                  <a:gd name="connsiteX14" fmla="*/ 835025 w 939800"/>
                  <a:gd name="connsiteY14" fmla="*/ 742950 h 844550"/>
                  <a:gd name="connsiteX15" fmla="*/ 917575 w 939800"/>
                  <a:gd name="connsiteY15" fmla="*/ 574675 h 844550"/>
                  <a:gd name="connsiteX16" fmla="*/ 939800 w 939800"/>
                  <a:gd name="connsiteY16" fmla="*/ 158750 h 844550"/>
                  <a:gd name="connsiteX17" fmla="*/ 660400 w 939800"/>
                  <a:gd name="connsiteY17" fmla="*/ 44450 h 844550"/>
                  <a:gd name="connsiteX0" fmla="*/ 660400 w 939800"/>
                  <a:gd name="connsiteY0" fmla="*/ 44450 h 844550"/>
                  <a:gd name="connsiteX1" fmla="*/ 434975 w 939800"/>
                  <a:gd name="connsiteY1" fmla="*/ 0 h 844550"/>
                  <a:gd name="connsiteX2" fmla="*/ 254000 w 939800"/>
                  <a:gd name="connsiteY2" fmla="*/ 69850 h 844550"/>
                  <a:gd name="connsiteX3" fmla="*/ 34925 w 939800"/>
                  <a:gd name="connsiteY3" fmla="*/ 200025 h 844550"/>
                  <a:gd name="connsiteX4" fmla="*/ 0 w 939800"/>
                  <a:gd name="connsiteY4" fmla="*/ 323850 h 844550"/>
                  <a:gd name="connsiteX5" fmla="*/ 234950 w 939800"/>
                  <a:gd name="connsiteY5" fmla="*/ 257175 h 844550"/>
                  <a:gd name="connsiteX6" fmla="*/ 406400 w 939800"/>
                  <a:gd name="connsiteY6" fmla="*/ 323850 h 844550"/>
                  <a:gd name="connsiteX7" fmla="*/ 234950 w 939800"/>
                  <a:gd name="connsiteY7" fmla="*/ 501650 h 844550"/>
                  <a:gd name="connsiteX8" fmla="*/ 149225 w 939800"/>
                  <a:gd name="connsiteY8" fmla="*/ 657225 h 844550"/>
                  <a:gd name="connsiteX9" fmla="*/ 152400 w 939800"/>
                  <a:gd name="connsiteY9" fmla="*/ 844550 h 844550"/>
                  <a:gd name="connsiteX10" fmla="*/ 377825 w 939800"/>
                  <a:gd name="connsiteY10" fmla="*/ 771525 h 844550"/>
                  <a:gd name="connsiteX11" fmla="*/ 558800 w 939800"/>
                  <a:gd name="connsiteY11" fmla="*/ 673100 h 844550"/>
                  <a:gd name="connsiteX12" fmla="*/ 685800 w 939800"/>
                  <a:gd name="connsiteY12" fmla="*/ 527050 h 844550"/>
                  <a:gd name="connsiteX13" fmla="*/ 685800 w 939800"/>
                  <a:gd name="connsiteY13" fmla="*/ 831850 h 844550"/>
                  <a:gd name="connsiteX14" fmla="*/ 835025 w 939800"/>
                  <a:gd name="connsiteY14" fmla="*/ 742950 h 844550"/>
                  <a:gd name="connsiteX15" fmla="*/ 917575 w 939800"/>
                  <a:gd name="connsiteY15" fmla="*/ 574675 h 844550"/>
                  <a:gd name="connsiteX16" fmla="*/ 939800 w 939800"/>
                  <a:gd name="connsiteY16" fmla="*/ 158750 h 844550"/>
                  <a:gd name="connsiteX17" fmla="*/ 660400 w 939800"/>
                  <a:gd name="connsiteY17" fmla="*/ 44450 h 844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39800" h="844550">
                    <a:moveTo>
                      <a:pt x="660400" y="44450"/>
                    </a:moveTo>
                    <a:lnTo>
                      <a:pt x="434975" y="0"/>
                    </a:lnTo>
                    <a:cubicBezTo>
                      <a:pt x="374650" y="23283"/>
                      <a:pt x="371475" y="-1058"/>
                      <a:pt x="254000" y="69850"/>
                    </a:cubicBezTo>
                    <a:cubicBezTo>
                      <a:pt x="130175" y="103717"/>
                      <a:pt x="92075" y="166158"/>
                      <a:pt x="34925" y="200025"/>
                    </a:cubicBezTo>
                    <a:lnTo>
                      <a:pt x="0" y="323850"/>
                    </a:lnTo>
                    <a:lnTo>
                      <a:pt x="234950" y="257175"/>
                    </a:lnTo>
                    <a:lnTo>
                      <a:pt x="406400" y="323850"/>
                    </a:lnTo>
                    <a:lnTo>
                      <a:pt x="234950" y="501650"/>
                    </a:lnTo>
                    <a:cubicBezTo>
                      <a:pt x="209550" y="553508"/>
                      <a:pt x="184150" y="519642"/>
                      <a:pt x="149225" y="657225"/>
                    </a:cubicBezTo>
                    <a:cubicBezTo>
                      <a:pt x="147108" y="776817"/>
                      <a:pt x="135467" y="782108"/>
                      <a:pt x="152400" y="844550"/>
                    </a:cubicBezTo>
                    <a:lnTo>
                      <a:pt x="377825" y="771525"/>
                    </a:lnTo>
                    <a:lnTo>
                      <a:pt x="558800" y="673100"/>
                    </a:lnTo>
                    <a:lnTo>
                      <a:pt x="685800" y="527050"/>
                    </a:lnTo>
                    <a:lnTo>
                      <a:pt x="685800" y="831850"/>
                    </a:lnTo>
                    <a:cubicBezTo>
                      <a:pt x="760942" y="805392"/>
                      <a:pt x="702733" y="826558"/>
                      <a:pt x="835025" y="742950"/>
                    </a:cubicBezTo>
                    <a:cubicBezTo>
                      <a:pt x="884767" y="661458"/>
                      <a:pt x="886883" y="637117"/>
                      <a:pt x="917575" y="574675"/>
                    </a:cubicBezTo>
                    <a:lnTo>
                      <a:pt x="939800" y="158750"/>
                    </a:lnTo>
                    <a:lnTo>
                      <a:pt x="660400" y="444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>
                <a:off x="6648450" y="3762375"/>
                <a:ext cx="533400" cy="247650"/>
              </a:xfrm>
              <a:custGeom>
                <a:avLst/>
                <a:gdLst>
                  <a:gd name="connsiteX0" fmla="*/ 238125 w 533400"/>
                  <a:gd name="connsiteY0" fmla="*/ 95250 h 247650"/>
                  <a:gd name="connsiteX1" fmla="*/ 0 w 533400"/>
                  <a:gd name="connsiteY1" fmla="*/ 247650 h 247650"/>
                  <a:gd name="connsiteX2" fmla="*/ 352425 w 533400"/>
                  <a:gd name="connsiteY2" fmla="*/ 171450 h 247650"/>
                  <a:gd name="connsiteX3" fmla="*/ 533400 w 533400"/>
                  <a:gd name="connsiteY3" fmla="*/ 171450 h 247650"/>
                  <a:gd name="connsiteX4" fmla="*/ 333375 w 533400"/>
                  <a:gd name="connsiteY4" fmla="*/ 0 h 247650"/>
                  <a:gd name="connsiteX5" fmla="*/ 238125 w 533400"/>
                  <a:gd name="connsiteY5" fmla="*/ 952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247650">
                    <a:moveTo>
                      <a:pt x="238125" y="95250"/>
                    </a:moveTo>
                    <a:lnTo>
                      <a:pt x="0" y="247650"/>
                    </a:lnTo>
                    <a:lnTo>
                      <a:pt x="352425" y="171450"/>
                    </a:lnTo>
                    <a:lnTo>
                      <a:pt x="533400" y="171450"/>
                    </a:lnTo>
                    <a:lnTo>
                      <a:pt x="333375" y="0"/>
                    </a:lnTo>
                    <a:lnTo>
                      <a:pt x="238125" y="952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2" name="矩形 42"/>
          <p:cNvSpPr/>
          <p:nvPr/>
        </p:nvSpPr>
        <p:spPr>
          <a:xfrm>
            <a:off x="558507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42"/>
          <p:cNvSpPr/>
          <p:nvPr/>
        </p:nvSpPr>
        <p:spPr>
          <a:xfrm>
            <a:off x="-1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264141" y="30843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数据化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8386185" y="4605432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MBTI</a:t>
            </a:r>
            <a:r>
              <a:rPr lang="zh-CN" altLang="en-US" sz="2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职业性格测试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2391007" y="24386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九型性格测试</a:t>
            </a:r>
          </a:p>
        </p:txBody>
      </p:sp>
    </p:spTree>
    <p:extLst>
      <p:ext uri="{BB962C8B-B14F-4D97-AF65-F5344CB8AC3E}">
        <p14:creationId xmlns:p14="http://schemas.microsoft.com/office/powerpoint/2010/main" val="125976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42"/>
          <p:cNvSpPr/>
          <p:nvPr/>
        </p:nvSpPr>
        <p:spPr>
          <a:xfrm>
            <a:off x="558507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42"/>
          <p:cNvSpPr/>
          <p:nvPr/>
        </p:nvSpPr>
        <p:spPr>
          <a:xfrm>
            <a:off x="-1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64141" y="30843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数据化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8" r="24238" b="5307"/>
          <a:stretch/>
        </p:blipFill>
        <p:spPr>
          <a:xfrm>
            <a:off x="8509000" y="308433"/>
            <a:ext cx="3048705" cy="56769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77809" y="1458218"/>
            <a:ext cx="583838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altLang="zh-CN" sz="4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你是一个怎么样的人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base"/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base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你适合什么？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base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你适合怎么学习？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base"/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 fontAlgn="base"/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回忆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情怀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fontAlgn="base"/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874" y="999703"/>
            <a:ext cx="2441926" cy="430572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-300632" y="4789705"/>
            <a:ext cx="539763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</a:t>
            </a:r>
            <a:r>
              <a:rPr lang="en-US" altLang="zh-CN" sz="16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CN" altLang="en-US" sz="16600" dirty="0">
              <a:solidFill>
                <a:srgbClr val="32454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62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8" r="24238" b="5307"/>
          <a:stretch/>
        </p:blipFill>
        <p:spPr>
          <a:xfrm>
            <a:off x="8509000" y="308433"/>
            <a:ext cx="3048705" cy="5676900"/>
          </a:xfrm>
          <a:prstGeom prst="rect">
            <a:avLst/>
          </a:prstGeom>
        </p:spPr>
      </p:pic>
      <p:sp>
        <p:nvSpPr>
          <p:cNvPr id="38" name="矩形 42"/>
          <p:cNvSpPr/>
          <p:nvPr/>
        </p:nvSpPr>
        <p:spPr>
          <a:xfrm>
            <a:off x="558507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42"/>
          <p:cNvSpPr/>
          <p:nvPr/>
        </p:nvSpPr>
        <p:spPr>
          <a:xfrm>
            <a:off x="-1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64141" y="30843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个性化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32" y="993384"/>
            <a:ext cx="2441597" cy="43025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257376" y="4768810"/>
            <a:ext cx="1350241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>
                <a:solidFill>
                  <a:srgbClr val="32454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Individ</a:t>
            </a:r>
            <a:r>
              <a:rPr lang="en-US" altLang="zh-CN" sz="16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uation</a:t>
            </a:r>
            <a:endParaRPr lang="zh-CN" altLang="en-US" sz="16600" dirty="0">
              <a:solidFill>
                <a:srgbClr val="FB54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弦形 8"/>
          <p:cNvSpPr/>
          <p:nvPr/>
        </p:nvSpPr>
        <p:spPr>
          <a:xfrm rot="6740902">
            <a:off x="1336763" y="1448836"/>
            <a:ext cx="3238480" cy="3238480"/>
          </a:xfrm>
          <a:prstGeom prst="chord">
            <a:avLst>
              <a:gd name="adj1" fmla="val 2700000"/>
              <a:gd name="adj2" fmla="val 16236116"/>
            </a:avLst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弦形 9"/>
          <p:cNvSpPr/>
          <p:nvPr/>
        </p:nvSpPr>
        <p:spPr>
          <a:xfrm rot="6740902">
            <a:off x="6663699" y="2589204"/>
            <a:ext cx="1601041" cy="1601041"/>
          </a:xfrm>
          <a:prstGeom prst="chord">
            <a:avLst>
              <a:gd name="adj1" fmla="val 2700000"/>
              <a:gd name="adj2" fmla="val 16219255"/>
            </a:avLst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弦形 10"/>
          <p:cNvSpPr/>
          <p:nvPr/>
        </p:nvSpPr>
        <p:spPr>
          <a:xfrm rot="17509447">
            <a:off x="4376068" y="2922963"/>
            <a:ext cx="2436730" cy="2436730"/>
          </a:xfrm>
          <a:prstGeom prst="chord">
            <a:avLst>
              <a:gd name="adj1" fmla="val 2766421"/>
              <a:gd name="adj2" fmla="val 16200000"/>
            </a:avLst>
          </a:pr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287" y="2245867"/>
            <a:ext cx="1016131" cy="101613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55" y="4141328"/>
            <a:ext cx="586356" cy="5863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15" y="2969675"/>
            <a:ext cx="584646" cy="58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0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2601805">
            <a:off x="382646" y="549817"/>
            <a:ext cx="6477000" cy="5143500"/>
          </a:xfrm>
          <a:prstGeom prst="triangle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529374" y="1937371"/>
            <a:ext cx="9560163" cy="2646878"/>
            <a:chOff x="3924300" y="1739712"/>
            <a:chExt cx="9560163" cy="2646878"/>
          </a:xfrm>
        </p:grpSpPr>
        <p:sp>
          <p:nvSpPr>
            <p:cNvPr id="14" name="文本框 13"/>
            <p:cNvSpPr txBox="1"/>
            <p:nvPr/>
          </p:nvSpPr>
          <p:spPr>
            <a:xfrm>
              <a:off x="3924300" y="1739712"/>
              <a:ext cx="254428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dirty="0">
                  <a:solidFill>
                    <a:srgbClr val="FB540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16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20936" y="1815912"/>
              <a:ext cx="726352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项目计划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06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2"/>
          <p:cNvSpPr/>
          <p:nvPr/>
        </p:nvSpPr>
        <p:spPr>
          <a:xfrm>
            <a:off x="558507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42"/>
          <p:cNvSpPr/>
          <p:nvPr/>
        </p:nvSpPr>
        <p:spPr>
          <a:xfrm>
            <a:off x="-1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4141" y="3084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项目计划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4107976"/>
            <a:ext cx="12192000" cy="0"/>
          </a:xfrm>
          <a:prstGeom prst="line">
            <a:avLst/>
          </a:prstGeom>
          <a:ln>
            <a:solidFill>
              <a:srgbClr val="4F6D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79088" y="2729552"/>
            <a:ext cx="0" cy="1255594"/>
          </a:xfrm>
          <a:prstGeom prst="line">
            <a:avLst/>
          </a:prstGeom>
          <a:ln>
            <a:solidFill>
              <a:srgbClr val="4F6D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333951" y="2729552"/>
            <a:ext cx="0" cy="1255594"/>
          </a:xfrm>
          <a:prstGeom prst="line">
            <a:avLst/>
          </a:prstGeom>
          <a:ln>
            <a:solidFill>
              <a:srgbClr val="4F6D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40823" y="4233080"/>
            <a:ext cx="0" cy="1255594"/>
          </a:xfrm>
          <a:prstGeom prst="line">
            <a:avLst/>
          </a:prstGeom>
          <a:ln>
            <a:solidFill>
              <a:srgbClr val="4F6D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59637" y="2907933"/>
            <a:ext cx="2522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平台搭建</a:t>
            </a:r>
            <a:r>
              <a:rPr lang="en-US" altLang="zh-CN" sz="2000" b="1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&amp;</a:t>
            </a:r>
            <a:r>
              <a:rPr lang="zh-CN" altLang="en-US" sz="2000" b="1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校内调研</a:t>
            </a:r>
            <a:endParaRPr lang="en-US" altLang="zh-CN" sz="2000" b="1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91746" y="4219181"/>
            <a:ext cx="1011981" cy="1233638"/>
            <a:chOff x="6742912" y="994787"/>
            <a:chExt cx="2807880" cy="3422895"/>
          </a:xfrm>
        </p:grpSpPr>
        <p:sp>
          <p:nvSpPr>
            <p:cNvPr id="19" name="Freeform 1057"/>
            <p:cNvSpPr>
              <a:spLocks/>
            </p:cNvSpPr>
            <p:nvPr/>
          </p:nvSpPr>
          <p:spPr bwMode="auto">
            <a:xfrm rot="2464132">
              <a:off x="7092200" y="3485643"/>
              <a:ext cx="888460" cy="345042"/>
            </a:xfrm>
            <a:custGeom>
              <a:avLst/>
              <a:gdLst>
                <a:gd name="T0" fmla="*/ 813 w 945"/>
                <a:gd name="T1" fmla="*/ 367 h 367"/>
                <a:gd name="T2" fmla="*/ 133 w 945"/>
                <a:gd name="T3" fmla="*/ 367 h 367"/>
                <a:gd name="T4" fmla="*/ 0 w 945"/>
                <a:gd name="T5" fmla="*/ 0 h 367"/>
                <a:gd name="T6" fmla="*/ 945 w 945"/>
                <a:gd name="T7" fmla="*/ 0 h 367"/>
                <a:gd name="T8" fmla="*/ 813 w 945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367">
                  <a:moveTo>
                    <a:pt x="813" y="367"/>
                  </a:moveTo>
                  <a:lnTo>
                    <a:pt x="133" y="367"/>
                  </a:lnTo>
                  <a:lnTo>
                    <a:pt x="0" y="0"/>
                  </a:lnTo>
                  <a:lnTo>
                    <a:pt x="945" y="0"/>
                  </a:lnTo>
                  <a:lnTo>
                    <a:pt x="813" y="3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任意多边形 19"/>
            <p:cNvSpPr>
              <a:spLocks/>
            </p:cNvSpPr>
            <p:nvPr/>
          </p:nvSpPr>
          <p:spPr bwMode="auto">
            <a:xfrm rot="2464132">
              <a:off x="7973886" y="994787"/>
              <a:ext cx="1231444" cy="2909822"/>
            </a:xfrm>
            <a:custGeom>
              <a:avLst/>
              <a:gdLst>
                <a:gd name="connsiteX0" fmla="*/ 1041102 w 2079324"/>
                <a:gd name="connsiteY0" fmla="*/ 0 h 4913313"/>
                <a:gd name="connsiteX1" fmla="*/ 1875867 w 2079324"/>
                <a:gd name="connsiteY1" fmla="*/ 4913313 h 4913313"/>
                <a:gd name="connsiteX2" fmla="*/ 1041102 w 2079324"/>
                <a:gd name="connsiteY2" fmla="*/ 4913313 h 4913313"/>
                <a:gd name="connsiteX3" fmla="*/ 203152 w 2079324"/>
                <a:gd name="connsiteY3" fmla="*/ 4913313 h 4913313"/>
                <a:gd name="connsiteX4" fmla="*/ 1041102 w 2079324"/>
                <a:gd name="connsiteY4" fmla="*/ 0 h 491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324" h="4913313">
                  <a:moveTo>
                    <a:pt x="1041102" y="0"/>
                  </a:moveTo>
                  <a:cubicBezTo>
                    <a:pt x="1041102" y="0"/>
                    <a:pt x="2630978" y="1860814"/>
                    <a:pt x="1875867" y="4913313"/>
                  </a:cubicBezTo>
                  <a:cubicBezTo>
                    <a:pt x="1875867" y="4913313"/>
                    <a:pt x="1875867" y="4913313"/>
                    <a:pt x="1041102" y="4913313"/>
                  </a:cubicBezTo>
                  <a:cubicBezTo>
                    <a:pt x="1041102" y="4913313"/>
                    <a:pt x="1041102" y="4913313"/>
                    <a:pt x="203152" y="4913313"/>
                  </a:cubicBezTo>
                  <a:cubicBezTo>
                    <a:pt x="-551960" y="1860814"/>
                    <a:pt x="1041102" y="0"/>
                    <a:pt x="1041102" y="0"/>
                  </a:cubicBezTo>
                  <a:close/>
                </a:path>
              </a:pathLst>
            </a:custGeom>
            <a:solidFill>
              <a:srgbClr val="4F6D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Freeform 1059"/>
            <p:cNvSpPr>
              <a:spLocks/>
            </p:cNvSpPr>
            <p:nvPr/>
          </p:nvSpPr>
          <p:spPr bwMode="auto">
            <a:xfrm rot="2464132">
              <a:off x="7506769" y="2154786"/>
              <a:ext cx="1296493" cy="1587005"/>
            </a:xfrm>
            <a:custGeom>
              <a:avLst/>
              <a:gdLst>
                <a:gd name="T0" fmla="*/ 81 w 687"/>
                <a:gd name="T1" fmla="*/ 841 h 841"/>
                <a:gd name="T2" fmla="*/ 344 w 687"/>
                <a:gd name="T3" fmla="*/ 841 h 841"/>
                <a:gd name="T4" fmla="*/ 606 w 687"/>
                <a:gd name="T5" fmla="*/ 841 h 841"/>
                <a:gd name="T6" fmla="*/ 641 w 687"/>
                <a:gd name="T7" fmla="*/ 0 h 841"/>
                <a:gd name="T8" fmla="*/ 46 w 687"/>
                <a:gd name="T9" fmla="*/ 0 h 841"/>
                <a:gd name="T10" fmla="*/ 81 w 687"/>
                <a:gd name="T11" fmla="*/ 841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841">
                  <a:moveTo>
                    <a:pt x="81" y="841"/>
                  </a:moveTo>
                  <a:cubicBezTo>
                    <a:pt x="344" y="841"/>
                    <a:pt x="344" y="841"/>
                    <a:pt x="344" y="841"/>
                  </a:cubicBezTo>
                  <a:cubicBezTo>
                    <a:pt x="606" y="841"/>
                    <a:pt x="606" y="841"/>
                    <a:pt x="606" y="841"/>
                  </a:cubicBezTo>
                  <a:cubicBezTo>
                    <a:pt x="687" y="514"/>
                    <a:pt x="682" y="232"/>
                    <a:pt x="64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" y="232"/>
                    <a:pt x="0" y="514"/>
                    <a:pt x="81" y="841"/>
                  </a:cubicBezTo>
                  <a:close/>
                </a:path>
              </a:pathLst>
            </a:custGeom>
            <a:solidFill>
              <a:srgbClr val="FB5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060"/>
            <p:cNvSpPr>
              <a:spLocks/>
            </p:cNvSpPr>
            <p:nvPr/>
          </p:nvSpPr>
          <p:spPr bwMode="auto">
            <a:xfrm rot="2464132">
              <a:off x="8741306" y="1671384"/>
              <a:ext cx="809486" cy="279231"/>
            </a:xfrm>
            <a:custGeom>
              <a:avLst/>
              <a:gdLst>
                <a:gd name="T0" fmla="*/ 0 w 429"/>
                <a:gd name="T1" fmla="*/ 148 h 148"/>
                <a:gd name="T2" fmla="*/ 429 w 429"/>
                <a:gd name="T3" fmla="*/ 148 h 148"/>
                <a:gd name="T4" fmla="*/ 367 w 429"/>
                <a:gd name="T5" fmla="*/ 0 h 148"/>
                <a:gd name="T6" fmla="*/ 63 w 429"/>
                <a:gd name="T7" fmla="*/ 0 h 148"/>
                <a:gd name="T8" fmla="*/ 0 w 42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148">
                  <a:moveTo>
                    <a:pt x="0" y="148"/>
                  </a:moveTo>
                  <a:cubicBezTo>
                    <a:pt x="429" y="148"/>
                    <a:pt x="429" y="148"/>
                    <a:pt x="429" y="148"/>
                  </a:cubicBezTo>
                  <a:cubicBezTo>
                    <a:pt x="409" y="94"/>
                    <a:pt x="388" y="44"/>
                    <a:pt x="36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42" y="44"/>
                    <a:pt x="20" y="94"/>
                    <a:pt x="0" y="148"/>
                  </a:cubicBezTo>
                </a:path>
              </a:pathLst>
            </a:custGeom>
            <a:solidFill>
              <a:srgbClr val="FB5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1061"/>
            <p:cNvSpPr>
              <a:spLocks noChangeArrowheads="1"/>
            </p:cNvSpPr>
            <p:nvPr/>
          </p:nvSpPr>
          <p:spPr bwMode="auto">
            <a:xfrm rot="2464132">
              <a:off x="8262960" y="2054683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1062"/>
            <p:cNvSpPr>
              <a:spLocks noChangeArrowheads="1"/>
            </p:cNvSpPr>
            <p:nvPr/>
          </p:nvSpPr>
          <p:spPr bwMode="auto">
            <a:xfrm rot="2464132">
              <a:off x="8342347" y="2123861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1063"/>
            <p:cNvSpPr>
              <a:spLocks noChangeArrowheads="1"/>
            </p:cNvSpPr>
            <p:nvPr/>
          </p:nvSpPr>
          <p:spPr bwMode="auto">
            <a:xfrm rot="2464132">
              <a:off x="8424092" y="2194274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064"/>
            <p:cNvSpPr>
              <a:spLocks noChangeArrowheads="1"/>
            </p:cNvSpPr>
            <p:nvPr/>
          </p:nvSpPr>
          <p:spPr bwMode="auto">
            <a:xfrm rot="2464132">
              <a:off x="8503479" y="2263452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Oval 1065"/>
            <p:cNvSpPr>
              <a:spLocks noChangeArrowheads="1"/>
            </p:cNvSpPr>
            <p:nvPr/>
          </p:nvSpPr>
          <p:spPr bwMode="auto">
            <a:xfrm rot="2464132">
              <a:off x="8582866" y="2332630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066"/>
            <p:cNvSpPr>
              <a:spLocks noChangeArrowheads="1"/>
            </p:cNvSpPr>
            <p:nvPr/>
          </p:nvSpPr>
          <p:spPr bwMode="auto">
            <a:xfrm rot="2464132">
              <a:off x="8662962" y="2402425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1067"/>
            <p:cNvSpPr>
              <a:spLocks noChangeArrowheads="1"/>
            </p:cNvSpPr>
            <p:nvPr/>
          </p:nvSpPr>
          <p:spPr bwMode="auto">
            <a:xfrm rot="2464132">
              <a:off x="8742117" y="2472220"/>
              <a:ext cx="4136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1068"/>
            <p:cNvSpPr>
              <a:spLocks noChangeArrowheads="1"/>
            </p:cNvSpPr>
            <p:nvPr/>
          </p:nvSpPr>
          <p:spPr bwMode="auto">
            <a:xfrm rot="2464132">
              <a:off x="8821389" y="2541707"/>
              <a:ext cx="42308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1069"/>
            <p:cNvSpPr>
              <a:spLocks noChangeArrowheads="1"/>
            </p:cNvSpPr>
            <p:nvPr/>
          </p:nvSpPr>
          <p:spPr bwMode="auto">
            <a:xfrm rot="2464132">
              <a:off x="8903249" y="2611811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1070"/>
            <p:cNvSpPr>
              <a:spLocks noChangeArrowheads="1"/>
            </p:cNvSpPr>
            <p:nvPr/>
          </p:nvSpPr>
          <p:spPr bwMode="auto">
            <a:xfrm rot="2464132">
              <a:off x="8982636" y="2680989"/>
              <a:ext cx="39487" cy="423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1071"/>
            <p:cNvSpPr>
              <a:spLocks noChangeArrowheads="1"/>
            </p:cNvSpPr>
            <p:nvPr/>
          </p:nvSpPr>
          <p:spPr bwMode="auto">
            <a:xfrm rot="2464132">
              <a:off x="8819066" y="1650752"/>
              <a:ext cx="36667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1072"/>
            <p:cNvSpPr>
              <a:spLocks noChangeArrowheads="1"/>
            </p:cNvSpPr>
            <p:nvPr/>
          </p:nvSpPr>
          <p:spPr bwMode="auto">
            <a:xfrm rot="2464132">
              <a:off x="8889354" y="171159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Oval 1073"/>
            <p:cNvSpPr>
              <a:spLocks noChangeArrowheads="1"/>
            </p:cNvSpPr>
            <p:nvPr/>
          </p:nvSpPr>
          <p:spPr bwMode="auto">
            <a:xfrm rot="2464132">
              <a:off x="8960235" y="177335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Oval 1074"/>
            <p:cNvSpPr>
              <a:spLocks noChangeArrowheads="1"/>
            </p:cNvSpPr>
            <p:nvPr/>
          </p:nvSpPr>
          <p:spPr bwMode="auto">
            <a:xfrm rot="2464132">
              <a:off x="9029699" y="183388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Oval 1075"/>
            <p:cNvSpPr>
              <a:spLocks noChangeArrowheads="1"/>
            </p:cNvSpPr>
            <p:nvPr/>
          </p:nvSpPr>
          <p:spPr bwMode="auto">
            <a:xfrm rot="2464132">
              <a:off x="9101289" y="189627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1076"/>
            <p:cNvSpPr>
              <a:spLocks noChangeArrowheads="1"/>
            </p:cNvSpPr>
            <p:nvPr/>
          </p:nvSpPr>
          <p:spPr bwMode="auto">
            <a:xfrm rot="2464132">
              <a:off x="9170752" y="1956802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1077"/>
            <p:cNvSpPr>
              <a:spLocks noChangeArrowheads="1"/>
            </p:cNvSpPr>
            <p:nvPr/>
          </p:nvSpPr>
          <p:spPr bwMode="auto">
            <a:xfrm rot="2464132">
              <a:off x="9241634" y="2018568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1078"/>
            <p:cNvSpPr>
              <a:spLocks noChangeArrowheads="1"/>
            </p:cNvSpPr>
            <p:nvPr/>
          </p:nvSpPr>
          <p:spPr bwMode="auto">
            <a:xfrm rot="2464132">
              <a:off x="9311806" y="2079717"/>
              <a:ext cx="35726" cy="357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79"/>
            <p:cNvSpPr>
              <a:spLocks/>
            </p:cNvSpPr>
            <p:nvPr/>
          </p:nvSpPr>
          <p:spPr bwMode="auto">
            <a:xfrm rot="2464132">
              <a:off x="6948078" y="2362963"/>
              <a:ext cx="603589" cy="902562"/>
            </a:xfrm>
            <a:custGeom>
              <a:avLst/>
              <a:gdLst>
                <a:gd name="T0" fmla="*/ 642 w 642"/>
                <a:gd name="T1" fmla="*/ 761 h 960"/>
                <a:gd name="T2" fmla="*/ 26 w 642"/>
                <a:gd name="T3" fmla="*/ 960 h 960"/>
                <a:gd name="T4" fmla="*/ 0 w 642"/>
                <a:gd name="T5" fmla="*/ 725 h 960"/>
                <a:gd name="T6" fmla="*/ 558 w 642"/>
                <a:gd name="T7" fmla="*/ 0 h 960"/>
                <a:gd name="T8" fmla="*/ 642 w 642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60">
                  <a:moveTo>
                    <a:pt x="642" y="761"/>
                  </a:moveTo>
                  <a:lnTo>
                    <a:pt x="26" y="960"/>
                  </a:lnTo>
                  <a:lnTo>
                    <a:pt x="0" y="725"/>
                  </a:lnTo>
                  <a:lnTo>
                    <a:pt x="558" y="0"/>
                  </a:lnTo>
                  <a:lnTo>
                    <a:pt x="642" y="7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080"/>
            <p:cNvSpPr>
              <a:spLocks/>
            </p:cNvSpPr>
            <p:nvPr/>
          </p:nvSpPr>
          <p:spPr bwMode="auto">
            <a:xfrm rot="2464132">
              <a:off x="8111472" y="3375924"/>
              <a:ext cx="601708" cy="902562"/>
            </a:xfrm>
            <a:custGeom>
              <a:avLst/>
              <a:gdLst>
                <a:gd name="T0" fmla="*/ 0 w 640"/>
                <a:gd name="T1" fmla="*/ 761 h 960"/>
                <a:gd name="T2" fmla="*/ 614 w 640"/>
                <a:gd name="T3" fmla="*/ 960 h 960"/>
                <a:gd name="T4" fmla="*/ 640 w 640"/>
                <a:gd name="T5" fmla="*/ 725 h 960"/>
                <a:gd name="T6" fmla="*/ 82 w 640"/>
                <a:gd name="T7" fmla="*/ 0 h 960"/>
                <a:gd name="T8" fmla="*/ 0 w 640"/>
                <a:gd name="T9" fmla="*/ 761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" h="960">
                  <a:moveTo>
                    <a:pt x="0" y="761"/>
                  </a:moveTo>
                  <a:lnTo>
                    <a:pt x="614" y="960"/>
                  </a:lnTo>
                  <a:lnTo>
                    <a:pt x="640" y="725"/>
                  </a:lnTo>
                  <a:lnTo>
                    <a:pt x="82" y="0"/>
                  </a:lnTo>
                  <a:lnTo>
                    <a:pt x="0" y="7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81"/>
            <p:cNvSpPr>
              <a:spLocks/>
            </p:cNvSpPr>
            <p:nvPr/>
          </p:nvSpPr>
          <p:spPr bwMode="auto">
            <a:xfrm rot="2464132">
              <a:off x="7791496" y="2869752"/>
              <a:ext cx="79915" cy="902561"/>
            </a:xfrm>
            <a:custGeom>
              <a:avLst/>
              <a:gdLst>
                <a:gd name="T0" fmla="*/ 0 w 85"/>
                <a:gd name="T1" fmla="*/ 239 h 960"/>
                <a:gd name="T2" fmla="*/ 43 w 85"/>
                <a:gd name="T3" fmla="*/ 0 h 960"/>
                <a:gd name="T4" fmla="*/ 85 w 85"/>
                <a:gd name="T5" fmla="*/ 239 h 960"/>
                <a:gd name="T6" fmla="*/ 85 w 85"/>
                <a:gd name="T7" fmla="*/ 721 h 960"/>
                <a:gd name="T8" fmla="*/ 43 w 85"/>
                <a:gd name="T9" fmla="*/ 960 h 960"/>
                <a:gd name="T10" fmla="*/ 0 w 85"/>
                <a:gd name="T11" fmla="*/ 721 h 960"/>
                <a:gd name="T12" fmla="*/ 0 w 85"/>
                <a:gd name="T13" fmla="*/ 23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960">
                  <a:moveTo>
                    <a:pt x="0" y="239"/>
                  </a:moveTo>
                  <a:lnTo>
                    <a:pt x="43" y="0"/>
                  </a:lnTo>
                  <a:lnTo>
                    <a:pt x="85" y="239"/>
                  </a:lnTo>
                  <a:lnTo>
                    <a:pt x="85" y="721"/>
                  </a:lnTo>
                  <a:lnTo>
                    <a:pt x="43" y="960"/>
                  </a:lnTo>
                  <a:lnTo>
                    <a:pt x="0" y="721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1082"/>
            <p:cNvSpPr>
              <a:spLocks noChangeArrowheads="1"/>
            </p:cNvSpPr>
            <p:nvPr/>
          </p:nvSpPr>
          <p:spPr bwMode="auto">
            <a:xfrm rot="2464132">
              <a:off x="8643941" y="1916221"/>
              <a:ext cx="439059" cy="4381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1083"/>
            <p:cNvSpPr>
              <a:spLocks noChangeArrowheads="1"/>
            </p:cNvSpPr>
            <p:nvPr/>
          </p:nvSpPr>
          <p:spPr bwMode="auto">
            <a:xfrm rot="2464132">
              <a:off x="8690409" y="1962792"/>
              <a:ext cx="346923" cy="3469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168"/>
            <p:cNvSpPr>
              <a:spLocks/>
            </p:cNvSpPr>
            <p:nvPr/>
          </p:nvSpPr>
          <p:spPr bwMode="auto">
            <a:xfrm rot="2464132">
              <a:off x="9374569" y="1888858"/>
              <a:ext cx="93077" cy="188974"/>
            </a:xfrm>
            <a:custGeom>
              <a:avLst/>
              <a:gdLst>
                <a:gd name="T0" fmla="*/ 5 w 49"/>
                <a:gd name="T1" fmla="*/ 0 h 100"/>
                <a:gd name="T2" fmla="*/ 0 w 49"/>
                <a:gd name="T3" fmla="*/ 3 h 100"/>
                <a:gd name="T4" fmla="*/ 7 w 49"/>
                <a:gd name="T5" fmla="*/ 3 h 100"/>
                <a:gd name="T6" fmla="*/ 49 w 49"/>
                <a:gd name="T7" fmla="*/ 100 h 100"/>
                <a:gd name="T8" fmla="*/ 49 w 49"/>
                <a:gd name="T9" fmla="*/ 100 h 100"/>
                <a:gd name="T10" fmla="*/ 5 w 4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0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1" y="33"/>
                    <a:pt x="35" y="65"/>
                    <a:pt x="49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35" y="64"/>
                    <a:pt x="20" y="31"/>
                    <a:pt x="5" y="0"/>
                  </a:cubicBezTo>
                </a:path>
              </a:pathLst>
            </a:custGeom>
            <a:solidFill>
              <a:srgbClr val="C8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6742912" y="3573132"/>
              <a:ext cx="939799" cy="844550"/>
              <a:chOff x="6643335" y="3580950"/>
              <a:chExt cx="939799" cy="844550"/>
            </a:xfrm>
          </p:grpSpPr>
          <p:sp>
            <p:nvSpPr>
              <p:cNvPr id="48" name="任意多边形 47"/>
              <p:cNvSpPr/>
              <p:nvPr/>
            </p:nvSpPr>
            <p:spPr>
              <a:xfrm>
                <a:off x="6643335" y="3580950"/>
                <a:ext cx="939799" cy="844550"/>
              </a:xfrm>
              <a:custGeom>
                <a:avLst/>
                <a:gdLst>
                  <a:gd name="connsiteX0" fmla="*/ 660400 w 1003300"/>
                  <a:gd name="connsiteY0" fmla="*/ 0 h 800100"/>
                  <a:gd name="connsiteX1" fmla="*/ 254000 w 1003300"/>
                  <a:gd name="connsiteY1" fmla="*/ 25400 h 800100"/>
                  <a:gd name="connsiteX2" fmla="*/ 0 w 1003300"/>
                  <a:gd name="connsiteY2" fmla="*/ 279400 h 800100"/>
                  <a:gd name="connsiteX3" fmla="*/ 406400 w 1003300"/>
                  <a:gd name="connsiteY3" fmla="*/ 279400 h 800100"/>
                  <a:gd name="connsiteX4" fmla="*/ 177800 w 1003300"/>
                  <a:gd name="connsiteY4" fmla="*/ 457200 h 800100"/>
                  <a:gd name="connsiteX5" fmla="*/ 152400 w 1003300"/>
                  <a:gd name="connsiteY5" fmla="*/ 800100 h 800100"/>
                  <a:gd name="connsiteX6" fmla="*/ 444500 w 1003300"/>
                  <a:gd name="connsiteY6" fmla="*/ 723900 h 800100"/>
                  <a:gd name="connsiteX7" fmla="*/ 685800 w 1003300"/>
                  <a:gd name="connsiteY7" fmla="*/ 482600 h 800100"/>
                  <a:gd name="connsiteX8" fmla="*/ 685800 w 1003300"/>
                  <a:gd name="connsiteY8" fmla="*/ 787400 h 800100"/>
                  <a:gd name="connsiteX9" fmla="*/ 1003300 w 1003300"/>
                  <a:gd name="connsiteY9" fmla="*/ 520700 h 800100"/>
                  <a:gd name="connsiteX10" fmla="*/ 939800 w 1003300"/>
                  <a:gd name="connsiteY10" fmla="*/ 114300 h 800100"/>
                  <a:gd name="connsiteX11" fmla="*/ 660400 w 1003300"/>
                  <a:gd name="connsiteY11" fmla="*/ 0 h 800100"/>
                  <a:gd name="connsiteX0" fmla="*/ 660400 w 1003300"/>
                  <a:gd name="connsiteY0" fmla="*/ 0 h 800100"/>
                  <a:gd name="connsiteX1" fmla="*/ 415925 w 1003300"/>
                  <a:gd name="connsiteY1" fmla="*/ 22225 h 800100"/>
                  <a:gd name="connsiteX2" fmla="*/ 254000 w 1003300"/>
                  <a:gd name="connsiteY2" fmla="*/ 25400 h 800100"/>
                  <a:gd name="connsiteX3" fmla="*/ 0 w 1003300"/>
                  <a:gd name="connsiteY3" fmla="*/ 279400 h 800100"/>
                  <a:gd name="connsiteX4" fmla="*/ 406400 w 1003300"/>
                  <a:gd name="connsiteY4" fmla="*/ 279400 h 800100"/>
                  <a:gd name="connsiteX5" fmla="*/ 177800 w 1003300"/>
                  <a:gd name="connsiteY5" fmla="*/ 457200 h 800100"/>
                  <a:gd name="connsiteX6" fmla="*/ 152400 w 1003300"/>
                  <a:gd name="connsiteY6" fmla="*/ 800100 h 800100"/>
                  <a:gd name="connsiteX7" fmla="*/ 444500 w 1003300"/>
                  <a:gd name="connsiteY7" fmla="*/ 723900 h 800100"/>
                  <a:gd name="connsiteX8" fmla="*/ 685800 w 1003300"/>
                  <a:gd name="connsiteY8" fmla="*/ 482600 h 800100"/>
                  <a:gd name="connsiteX9" fmla="*/ 685800 w 1003300"/>
                  <a:gd name="connsiteY9" fmla="*/ 787400 h 800100"/>
                  <a:gd name="connsiteX10" fmla="*/ 1003300 w 1003300"/>
                  <a:gd name="connsiteY10" fmla="*/ 520700 h 800100"/>
                  <a:gd name="connsiteX11" fmla="*/ 939800 w 1003300"/>
                  <a:gd name="connsiteY11" fmla="*/ 114300 h 800100"/>
                  <a:gd name="connsiteX12" fmla="*/ 660400 w 1003300"/>
                  <a:gd name="connsiteY12" fmla="*/ 0 h 80010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0 w 1003300"/>
                  <a:gd name="connsiteY3" fmla="*/ 323850 h 844550"/>
                  <a:gd name="connsiteX4" fmla="*/ 406400 w 1003300"/>
                  <a:gd name="connsiteY4" fmla="*/ 323850 h 844550"/>
                  <a:gd name="connsiteX5" fmla="*/ 177800 w 1003300"/>
                  <a:gd name="connsiteY5" fmla="*/ 501650 h 844550"/>
                  <a:gd name="connsiteX6" fmla="*/ 152400 w 1003300"/>
                  <a:gd name="connsiteY6" fmla="*/ 844550 h 844550"/>
                  <a:gd name="connsiteX7" fmla="*/ 444500 w 1003300"/>
                  <a:gd name="connsiteY7" fmla="*/ 768350 h 844550"/>
                  <a:gd name="connsiteX8" fmla="*/ 685800 w 1003300"/>
                  <a:gd name="connsiteY8" fmla="*/ 527050 h 844550"/>
                  <a:gd name="connsiteX9" fmla="*/ 685800 w 1003300"/>
                  <a:gd name="connsiteY9" fmla="*/ 831850 h 844550"/>
                  <a:gd name="connsiteX10" fmla="*/ 1003300 w 1003300"/>
                  <a:gd name="connsiteY10" fmla="*/ 565150 h 844550"/>
                  <a:gd name="connsiteX11" fmla="*/ 939800 w 1003300"/>
                  <a:gd name="connsiteY11" fmla="*/ 158750 h 844550"/>
                  <a:gd name="connsiteX12" fmla="*/ 660400 w 1003300"/>
                  <a:gd name="connsiteY12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158750 w 1003300"/>
                  <a:gd name="connsiteY3" fmla="*/ 161925 h 844550"/>
                  <a:gd name="connsiteX4" fmla="*/ 0 w 1003300"/>
                  <a:gd name="connsiteY4" fmla="*/ 323850 h 844550"/>
                  <a:gd name="connsiteX5" fmla="*/ 406400 w 1003300"/>
                  <a:gd name="connsiteY5" fmla="*/ 323850 h 844550"/>
                  <a:gd name="connsiteX6" fmla="*/ 177800 w 1003300"/>
                  <a:gd name="connsiteY6" fmla="*/ 501650 h 844550"/>
                  <a:gd name="connsiteX7" fmla="*/ 152400 w 1003300"/>
                  <a:gd name="connsiteY7" fmla="*/ 844550 h 844550"/>
                  <a:gd name="connsiteX8" fmla="*/ 444500 w 1003300"/>
                  <a:gd name="connsiteY8" fmla="*/ 768350 h 844550"/>
                  <a:gd name="connsiteX9" fmla="*/ 685800 w 1003300"/>
                  <a:gd name="connsiteY9" fmla="*/ 527050 h 844550"/>
                  <a:gd name="connsiteX10" fmla="*/ 685800 w 1003300"/>
                  <a:gd name="connsiteY10" fmla="*/ 831850 h 844550"/>
                  <a:gd name="connsiteX11" fmla="*/ 1003300 w 1003300"/>
                  <a:gd name="connsiteY11" fmla="*/ 565150 h 844550"/>
                  <a:gd name="connsiteX12" fmla="*/ 939800 w 1003300"/>
                  <a:gd name="connsiteY12" fmla="*/ 158750 h 844550"/>
                  <a:gd name="connsiteX13" fmla="*/ 660400 w 1003300"/>
                  <a:gd name="connsiteY13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406400 w 1003300"/>
                  <a:gd name="connsiteY5" fmla="*/ 323850 h 844550"/>
                  <a:gd name="connsiteX6" fmla="*/ 177800 w 1003300"/>
                  <a:gd name="connsiteY6" fmla="*/ 501650 h 844550"/>
                  <a:gd name="connsiteX7" fmla="*/ 152400 w 1003300"/>
                  <a:gd name="connsiteY7" fmla="*/ 844550 h 844550"/>
                  <a:gd name="connsiteX8" fmla="*/ 444500 w 1003300"/>
                  <a:gd name="connsiteY8" fmla="*/ 768350 h 844550"/>
                  <a:gd name="connsiteX9" fmla="*/ 685800 w 1003300"/>
                  <a:gd name="connsiteY9" fmla="*/ 527050 h 844550"/>
                  <a:gd name="connsiteX10" fmla="*/ 685800 w 1003300"/>
                  <a:gd name="connsiteY10" fmla="*/ 831850 h 844550"/>
                  <a:gd name="connsiteX11" fmla="*/ 1003300 w 1003300"/>
                  <a:gd name="connsiteY11" fmla="*/ 565150 h 844550"/>
                  <a:gd name="connsiteX12" fmla="*/ 939800 w 1003300"/>
                  <a:gd name="connsiteY12" fmla="*/ 158750 h 844550"/>
                  <a:gd name="connsiteX13" fmla="*/ 660400 w 1003300"/>
                  <a:gd name="connsiteY13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15900 w 1003300"/>
                  <a:gd name="connsiteY5" fmla="*/ 31432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2400 w 1003300"/>
                  <a:gd name="connsiteY8" fmla="*/ 844550 h 844550"/>
                  <a:gd name="connsiteX9" fmla="*/ 444500 w 1003300"/>
                  <a:gd name="connsiteY9" fmla="*/ 768350 h 844550"/>
                  <a:gd name="connsiteX10" fmla="*/ 685800 w 1003300"/>
                  <a:gd name="connsiteY10" fmla="*/ 527050 h 844550"/>
                  <a:gd name="connsiteX11" fmla="*/ 685800 w 1003300"/>
                  <a:gd name="connsiteY11" fmla="*/ 831850 h 844550"/>
                  <a:gd name="connsiteX12" fmla="*/ 1003300 w 1003300"/>
                  <a:gd name="connsiteY12" fmla="*/ 565150 h 844550"/>
                  <a:gd name="connsiteX13" fmla="*/ 939800 w 1003300"/>
                  <a:gd name="connsiteY13" fmla="*/ 158750 h 844550"/>
                  <a:gd name="connsiteX14" fmla="*/ 660400 w 1003300"/>
                  <a:gd name="connsiteY14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2400 w 1003300"/>
                  <a:gd name="connsiteY8" fmla="*/ 844550 h 844550"/>
                  <a:gd name="connsiteX9" fmla="*/ 444500 w 1003300"/>
                  <a:gd name="connsiteY9" fmla="*/ 768350 h 844550"/>
                  <a:gd name="connsiteX10" fmla="*/ 685800 w 1003300"/>
                  <a:gd name="connsiteY10" fmla="*/ 527050 h 844550"/>
                  <a:gd name="connsiteX11" fmla="*/ 685800 w 1003300"/>
                  <a:gd name="connsiteY11" fmla="*/ 831850 h 844550"/>
                  <a:gd name="connsiteX12" fmla="*/ 1003300 w 1003300"/>
                  <a:gd name="connsiteY12" fmla="*/ 565150 h 844550"/>
                  <a:gd name="connsiteX13" fmla="*/ 939800 w 1003300"/>
                  <a:gd name="connsiteY13" fmla="*/ 158750 h 844550"/>
                  <a:gd name="connsiteX14" fmla="*/ 660400 w 1003300"/>
                  <a:gd name="connsiteY14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58750 w 1003300"/>
                  <a:gd name="connsiteY8" fmla="*/ 657225 h 844550"/>
                  <a:gd name="connsiteX9" fmla="*/ 152400 w 1003300"/>
                  <a:gd name="connsiteY9" fmla="*/ 844550 h 844550"/>
                  <a:gd name="connsiteX10" fmla="*/ 444500 w 1003300"/>
                  <a:gd name="connsiteY10" fmla="*/ 768350 h 844550"/>
                  <a:gd name="connsiteX11" fmla="*/ 685800 w 1003300"/>
                  <a:gd name="connsiteY11" fmla="*/ 527050 h 844550"/>
                  <a:gd name="connsiteX12" fmla="*/ 685800 w 1003300"/>
                  <a:gd name="connsiteY12" fmla="*/ 831850 h 844550"/>
                  <a:gd name="connsiteX13" fmla="*/ 1003300 w 1003300"/>
                  <a:gd name="connsiteY13" fmla="*/ 565150 h 844550"/>
                  <a:gd name="connsiteX14" fmla="*/ 939800 w 1003300"/>
                  <a:gd name="connsiteY14" fmla="*/ 158750 h 844550"/>
                  <a:gd name="connsiteX15" fmla="*/ 660400 w 1003300"/>
                  <a:gd name="connsiteY15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444500 w 1003300"/>
                  <a:gd name="connsiteY10" fmla="*/ 768350 h 844550"/>
                  <a:gd name="connsiteX11" fmla="*/ 685800 w 1003300"/>
                  <a:gd name="connsiteY11" fmla="*/ 527050 h 844550"/>
                  <a:gd name="connsiteX12" fmla="*/ 685800 w 1003300"/>
                  <a:gd name="connsiteY12" fmla="*/ 831850 h 844550"/>
                  <a:gd name="connsiteX13" fmla="*/ 1003300 w 1003300"/>
                  <a:gd name="connsiteY13" fmla="*/ 565150 h 844550"/>
                  <a:gd name="connsiteX14" fmla="*/ 939800 w 1003300"/>
                  <a:gd name="connsiteY14" fmla="*/ 158750 h 844550"/>
                  <a:gd name="connsiteX15" fmla="*/ 660400 w 1003300"/>
                  <a:gd name="connsiteY15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82550 w 1003300"/>
                  <a:gd name="connsiteY3" fmla="*/ 171450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292100 w 1003300"/>
                  <a:gd name="connsiteY10" fmla="*/ 790575 h 844550"/>
                  <a:gd name="connsiteX11" fmla="*/ 444500 w 1003300"/>
                  <a:gd name="connsiteY11" fmla="*/ 76835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1003300 w 1003300"/>
                  <a:gd name="connsiteY14" fmla="*/ 565150 h 844550"/>
                  <a:gd name="connsiteX15" fmla="*/ 939800 w 1003300"/>
                  <a:gd name="connsiteY15" fmla="*/ 158750 h 844550"/>
                  <a:gd name="connsiteX16" fmla="*/ 660400 w 1003300"/>
                  <a:gd name="connsiteY16" fmla="*/ 44450 h 844550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1003300 w 1003300"/>
                  <a:gd name="connsiteY14" fmla="*/ 565150 h 866775"/>
                  <a:gd name="connsiteX15" fmla="*/ 939800 w 1003300"/>
                  <a:gd name="connsiteY15" fmla="*/ 158750 h 866775"/>
                  <a:gd name="connsiteX16" fmla="*/ 660400 w 1003300"/>
                  <a:gd name="connsiteY16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863600 w 1003300"/>
                  <a:gd name="connsiteY14" fmla="*/ 69532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82550 w 1003300"/>
                  <a:gd name="connsiteY3" fmla="*/ 171450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34925 w 1003300"/>
                  <a:gd name="connsiteY3" fmla="*/ 200025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444500 w 1003300"/>
                  <a:gd name="connsiteY11" fmla="*/ 76835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66775"/>
                  <a:gd name="connsiteX1" fmla="*/ 434975 w 1003300"/>
                  <a:gd name="connsiteY1" fmla="*/ 0 h 866775"/>
                  <a:gd name="connsiteX2" fmla="*/ 254000 w 1003300"/>
                  <a:gd name="connsiteY2" fmla="*/ 69850 h 866775"/>
                  <a:gd name="connsiteX3" fmla="*/ 34925 w 1003300"/>
                  <a:gd name="connsiteY3" fmla="*/ 200025 h 866775"/>
                  <a:gd name="connsiteX4" fmla="*/ 0 w 1003300"/>
                  <a:gd name="connsiteY4" fmla="*/ 323850 h 866775"/>
                  <a:gd name="connsiteX5" fmla="*/ 234950 w 1003300"/>
                  <a:gd name="connsiteY5" fmla="*/ 257175 h 866775"/>
                  <a:gd name="connsiteX6" fmla="*/ 406400 w 1003300"/>
                  <a:gd name="connsiteY6" fmla="*/ 323850 h 866775"/>
                  <a:gd name="connsiteX7" fmla="*/ 177800 w 1003300"/>
                  <a:gd name="connsiteY7" fmla="*/ 501650 h 866775"/>
                  <a:gd name="connsiteX8" fmla="*/ 101600 w 1003300"/>
                  <a:gd name="connsiteY8" fmla="*/ 657225 h 866775"/>
                  <a:gd name="connsiteX9" fmla="*/ 152400 w 1003300"/>
                  <a:gd name="connsiteY9" fmla="*/ 844550 h 866775"/>
                  <a:gd name="connsiteX10" fmla="*/ 320675 w 1003300"/>
                  <a:gd name="connsiteY10" fmla="*/ 866775 h 866775"/>
                  <a:gd name="connsiteX11" fmla="*/ 558800 w 1003300"/>
                  <a:gd name="connsiteY11" fmla="*/ 673100 h 866775"/>
                  <a:gd name="connsiteX12" fmla="*/ 685800 w 1003300"/>
                  <a:gd name="connsiteY12" fmla="*/ 527050 h 866775"/>
                  <a:gd name="connsiteX13" fmla="*/ 685800 w 1003300"/>
                  <a:gd name="connsiteY13" fmla="*/ 831850 h 866775"/>
                  <a:gd name="connsiteX14" fmla="*/ 911225 w 1003300"/>
                  <a:gd name="connsiteY14" fmla="*/ 752475 h 866775"/>
                  <a:gd name="connsiteX15" fmla="*/ 1003300 w 1003300"/>
                  <a:gd name="connsiteY15" fmla="*/ 565150 h 866775"/>
                  <a:gd name="connsiteX16" fmla="*/ 939800 w 1003300"/>
                  <a:gd name="connsiteY16" fmla="*/ 158750 h 866775"/>
                  <a:gd name="connsiteX17" fmla="*/ 660400 w 1003300"/>
                  <a:gd name="connsiteY17" fmla="*/ 44450 h 866775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01600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177800 w 1003300"/>
                  <a:gd name="connsiteY7" fmla="*/ 50165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273050 w 1003300"/>
                  <a:gd name="connsiteY7" fmla="*/ 52070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1003300"/>
                  <a:gd name="connsiteY0" fmla="*/ 44450 h 844550"/>
                  <a:gd name="connsiteX1" fmla="*/ 434975 w 1003300"/>
                  <a:gd name="connsiteY1" fmla="*/ 0 h 844550"/>
                  <a:gd name="connsiteX2" fmla="*/ 254000 w 1003300"/>
                  <a:gd name="connsiteY2" fmla="*/ 69850 h 844550"/>
                  <a:gd name="connsiteX3" fmla="*/ 34925 w 1003300"/>
                  <a:gd name="connsiteY3" fmla="*/ 200025 h 844550"/>
                  <a:gd name="connsiteX4" fmla="*/ 0 w 1003300"/>
                  <a:gd name="connsiteY4" fmla="*/ 323850 h 844550"/>
                  <a:gd name="connsiteX5" fmla="*/ 234950 w 1003300"/>
                  <a:gd name="connsiteY5" fmla="*/ 257175 h 844550"/>
                  <a:gd name="connsiteX6" fmla="*/ 406400 w 1003300"/>
                  <a:gd name="connsiteY6" fmla="*/ 323850 h 844550"/>
                  <a:gd name="connsiteX7" fmla="*/ 234950 w 1003300"/>
                  <a:gd name="connsiteY7" fmla="*/ 501650 h 844550"/>
                  <a:gd name="connsiteX8" fmla="*/ 149225 w 1003300"/>
                  <a:gd name="connsiteY8" fmla="*/ 657225 h 844550"/>
                  <a:gd name="connsiteX9" fmla="*/ 152400 w 1003300"/>
                  <a:gd name="connsiteY9" fmla="*/ 844550 h 844550"/>
                  <a:gd name="connsiteX10" fmla="*/ 377825 w 1003300"/>
                  <a:gd name="connsiteY10" fmla="*/ 771525 h 844550"/>
                  <a:gd name="connsiteX11" fmla="*/ 558800 w 1003300"/>
                  <a:gd name="connsiteY11" fmla="*/ 673100 h 844550"/>
                  <a:gd name="connsiteX12" fmla="*/ 685800 w 1003300"/>
                  <a:gd name="connsiteY12" fmla="*/ 527050 h 844550"/>
                  <a:gd name="connsiteX13" fmla="*/ 685800 w 1003300"/>
                  <a:gd name="connsiteY13" fmla="*/ 831850 h 844550"/>
                  <a:gd name="connsiteX14" fmla="*/ 911225 w 1003300"/>
                  <a:gd name="connsiteY14" fmla="*/ 752475 h 844550"/>
                  <a:gd name="connsiteX15" fmla="*/ 1003300 w 1003300"/>
                  <a:gd name="connsiteY15" fmla="*/ 565150 h 844550"/>
                  <a:gd name="connsiteX16" fmla="*/ 939800 w 1003300"/>
                  <a:gd name="connsiteY16" fmla="*/ 158750 h 844550"/>
                  <a:gd name="connsiteX17" fmla="*/ 660400 w 1003300"/>
                  <a:gd name="connsiteY17" fmla="*/ 44450 h 844550"/>
                  <a:gd name="connsiteX0" fmla="*/ 660400 w 945547"/>
                  <a:gd name="connsiteY0" fmla="*/ 44450 h 844550"/>
                  <a:gd name="connsiteX1" fmla="*/ 434975 w 945547"/>
                  <a:gd name="connsiteY1" fmla="*/ 0 h 844550"/>
                  <a:gd name="connsiteX2" fmla="*/ 254000 w 945547"/>
                  <a:gd name="connsiteY2" fmla="*/ 69850 h 844550"/>
                  <a:gd name="connsiteX3" fmla="*/ 34925 w 945547"/>
                  <a:gd name="connsiteY3" fmla="*/ 200025 h 844550"/>
                  <a:gd name="connsiteX4" fmla="*/ 0 w 945547"/>
                  <a:gd name="connsiteY4" fmla="*/ 323850 h 844550"/>
                  <a:gd name="connsiteX5" fmla="*/ 234950 w 945547"/>
                  <a:gd name="connsiteY5" fmla="*/ 257175 h 844550"/>
                  <a:gd name="connsiteX6" fmla="*/ 406400 w 945547"/>
                  <a:gd name="connsiteY6" fmla="*/ 323850 h 844550"/>
                  <a:gd name="connsiteX7" fmla="*/ 234950 w 945547"/>
                  <a:gd name="connsiteY7" fmla="*/ 501650 h 844550"/>
                  <a:gd name="connsiteX8" fmla="*/ 149225 w 945547"/>
                  <a:gd name="connsiteY8" fmla="*/ 657225 h 844550"/>
                  <a:gd name="connsiteX9" fmla="*/ 152400 w 945547"/>
                  <a:gd name="connsiteY9" fmla="*/ 844550 h 844550"/>
                  <a:gd name="connsiteX10" fmla="*/ 377825 w 945547"/>
                  <a:gd name="connsiteY10" fmla="*/ 771525 h 844550"/>
                  <a:gd name="connsiteX11" fmla="*/ 558800 w 945547"/>
                  <a:gd name="connsiteY11" fmla="*/ 673100 h 844550"/>
                  <a:gd name="connsiteX12" fmla="*/ 685800 w 945547"/>
                  <a:gd name="connsiteY12" fmla="*/ 527050 h 844550"/>
                  <a:gd name="connsiteX13" fmla="*/ 685800 w 945547"/>
                  <a:gd name="connsiteY13" fmla="*/ 831850 h 844550"/>
                  <a:gd name="connsiteX14" fmla="*/ 911225 w 945547"/>
                  <a:gd name="connsiteY14" fmla="*/ 752475 h 844550"/>
                  <a:gd name="connsiteX15" fmla="*/ 917575 w 945547"/>
                  <a:gd name="connsiteY15" fmla="*/ 574675 h 844550"/>
                  <a:gd name="connsiteX16" fmla="*/ 939800 w 945547"/>
                  <a:gd name="connsiteY16" fmla="*/ 158750 h 844550"/>
                  <a:gd name="connsiteX17" fmla="*/ 660400 w 945547"/>
                  <a:gd name="connsiteY17" fmla="*/ 44450 h 844550"/>
                  <a:gd name="connsiteX0" fmla="*/ 660400 w 939800"/>
                  <a:gd name="connsiteY0" fmla="*/ 44450 h 844550"/>
                  <a:gd name="connsiteX1" fmla="*/ 434975 w 939800"/>
                  <a:gd name="connsiteY1" fmla="*/ 0 h 844550"/>
                  <a:gd name="connsiteX2" fmla="*/ 254000 w 939800"/>
                  <a:gd name="connsiteY2" fmla="*/ 69850 h 844550"/>
                  <a:gd name="connsiteX3" fmla="*/ 34925 w 939800"/>
                  <a:gd name="connsiteY3" fmla="*/ 200025 h 844550"/>
                  <a:gd name="connsiteX4" fmla="*/ 0 w 939800"/>
                  <a:gd name="connsiteY4" fmla="*/ 323850 h 844550"/>
                  <a:gd name="connsiteX5" fmla="*/ 234950 w 939800"/>
                  <a:gd name="connsiteY5" fmla="*/ 257175 h 844550"/>
                  <a:gd name="connsiteX6" fmla="*/ 406400 w 939800"/>
                  <a:gd name="connsiteY6" fmla="*/ 323850 h 844550"/>
                  <a:gd name="connsiteX7" fmla="*/ 234950 w 939800"/>
                  <a:gd name="connsiteY7" fmla="*/ 501650 h 844550"/>
                  <a:gd name="connsiteX8" fmla="*/ 149225 w 939800"/>
                  <a:gd name="connsiteY8" fmla="*/ 657225 h 844550"/>
                  <a:gd name="connsiteX9" fmla="*/ 152400 w 939800"/>
                  <a:gd name="connsiteY9" fmla="*/ 844550 h 844550"/>
                  <a:gd name="connsiteX10" fmla="*/ 377825 w 939800"/>
                  <a:gd name="connsiteY10" fmla="*/ 771525 h 844550"/>
                  <a:gd name="connsiteX11" fmla="*/ 558800 w 939800"/>
                  <a:gd name="connsiteY11" fmla="*/ 673100 h 844550"/>
                  <a:gd name="connsiteX12" fmla="*/ 685800 w 939800"/>
                  <a:gd name="connsiteY12" fmla="*/ 527050 h 844550"/>
                  <a:gd name="connsiteX13" fmla="*/ 685800 w 939800"/>
                  <a:gd name="connsiteY13" fmla="*/ 831850 h 844550"/>
                  <a:gd name="connsiteX14" fmla="*/ 835025 w 939800"/>
                  <a:gd name="connsiteY14" fmla="*/ 742950 h 844550"/>
                  <a:gd name="connsiteX15" fmla="*/ 917575 w 939800"/>
                  <a:gd name="connsiteY15" fmla="*/ 574675 h 844550"/>
                  <a:gd name="connsiteX16" fmla="*/ 939800 w 939800"/>
                  <a:gd name="connsiteY16" fmla="*/ 158750 h 844550"/>
                  <a:gd name="connsiteX17" fmla="*/ 660400 w 939800"/>
                  <a:gd name="connsiteY17" fmla="*/ 44450 h 844550"/>
                  <a:gd name="connsiteX0" fmla="*/ 660400 w 939800"/>
                  <a:gd name="connsiteY0" fmla="*/ 44450 h 844550"/>
                  <a:gd name="connsiteX1" fmla="*/ 434975 w 939800"/>
                  <a:gd name="connsiteY1" fmla="*/ 0 h 844550"/>
                  <a:gd name="connsiteX2" fmla="*/ 254000 w 939800"/>
                  <a:gd name="connsiteY2" fmla="*/ 69850 h 844550"/>
                  <a:gd name="connsiteX3" fmla="*/ 34925 w 939800"/>
                  <a:gd name="connsiteY3" fmla="*/ 200025 h 844550"/>
                  <a:gd name="connsiteX4" fmla="*/ 0 w 939800"/>
                  <a:gd name="connsiteY4" fmla="*/ 323850 h 844550"/>
                  <a:gd name="connsiteX5" fmla="*/ 234950 w 939800"/>
                  <a:gd name="connsiteY5" fmla="*/ 257175 h 844550"/>
                  <a:gd name="connsiteX6" fmla="*/ 406400 w 939800"/>
                  <a:gd name="connsiteY6" fmla="*/ 323850 h 844550"/>
                  <a:gd name="connsiteX7" fmla="*/ 234950 w 939800"/>
                  <a:gd name="connsiteY7" fmla="*/ 501650 h 844550"/>
                  <a:gd name="connsiteX8" fmla="*/ 149225 w 939800"/>
                  <a:gd name="connsiteY8" fmla="*/ 657225 h 844550"/>
                  <a:gd name="connsiteX9" fmla="*/ 152400 w 939800"/>
                  <a:gd name="connsiteY9" fmla="*/ 844550 h 844550"/>
                  <a:gd name="connsiteX10" fmla="*/ 377825 w 939800"/>
                  <a:gd name="connsiteY10" fmla="*/ 771525 h 844550"/>
                  <a:gd name="connsiteX11" fmla="*/ 558800 w 939800"/>
                  <a:gd name="connsiteY11" fmla="*/ 673100 h 844550"/>
                  <a:gd name="connsiteX12" fmla="*/ 685800 w 939800"/>
                  <a:gd name="connsiteY12" fmla="*/ 527050 h 844550"/>
                  <a:gd name="connsiteX13" fmla="*/ 685800 w 939800"/>
                  <a:gd name="connsiteY13" fmla="*/ 831850 h 844550"/>
                  <a:gd name="connsiteX14" fmla="*/ 835025 w 939800"/>
                  <a:gd name="connsiteY14" fmla="*/ 742950 h 844550"/>
                  <a:gd name="connsiteX15" fmla="*/ 917575 w 939800"/>
                  <a:gd name="connsiteY15" fmla="*/ 574675 h 844550"/>
                  <a:gd name="connsiteX16" fmla="*/ 939800 w 939800"/>
                  <a:gd name="connsiteY16" fmla="*/ 158750 h 844550"/>
                  <a:gd name="connsiteX17" fmla="*/ 660400 w 939800"/>
                  <a:gd name="connsiteY17" fmla="*/ 44450 h 844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39800" h="844550">
                    <a:moveTo>
                      <a:pt x="660400" y="44450"/>
                    </a:moveTo>
                    <a:lnTo>
                      <a:pt x="434975" y="0"/>
                    </a:lnTo>
                    <a:cubicBezTo>
                      <a:pt x="374650" y="23283"/>
                      <a:pt x="371475" y="-1058"/>
                      <a:pt x="254000" y="69850"/>
                    </a:cubicBezTo>
                    <a:cubicBezTo>
                      <a:pt x="130175" y="103717"/>
                      <a:pt x="92075" y="166158"/>
                      <a:pt x="34925" y="200025"/>
                    </a:cubicBezTo>
                    <a:lnTo>
                      <a:pt x="0" y="323850"/>
                    </a:lnTo>
                    <a:lnTo>
                      <a:pt x="234950" y="257175"/>
                    </a:lnTo>
                    <a:lnTo>
                      <a:pt x="406400" y="323850"/>
                    </a:lnTo>
                    <a:lnTo>
                      <a:pt x="234950" y="501650"/>
                    </a:lnTo>
                    <a:cubicBezTo>
                      <a:pt x="209550" y="553508"/>
                      <a:pt x="184150" y="519642"/>
                      <a:pt x="149225" y="657225"/>
                    </a:cubicBezTo>
                    <a:cubicBezTo>
                      <a:pt x="147108" y="776817"/>
                      <a:pt x="135467" y="782108"/>
                      <a:pt x="152400" y="844550"/>
                    </a:cubicBezTo>
                    <a:lnTo>
                      <a:pt x="377825" y="771525"/>
                    </a:lnTo>
                    <a:lnTo>
                      <a:pt x="558800" y="673100"/>
                    </a:lnTo>
                    <a:lnTo>
                      <a:pt x="685800" y="527050"/>
                    </a:lnTo>
                    <a:lnTo>
                      <a:pt x="685800" y="831850"/>
                    </a:lnTo>
                    <a:cubicBezTo>
                      <a:pt x="760942" y="805392"/>
                      <a:pt x="702733" y="826558"/>
                      <a:pt x="835025" y="742950"/>
                    </a:cubicBezTo>
                    <a:cubicBezTo>
                      <a:pt x="884767" y="661458"/>
                      <a:pt x="886883" y="637117"/>
                      <a:pt x="917575" y="574675"/>
                    </a:cubicBezTo>
                    <a:lnTo>
                      <a:pt x="939800" y="158750"/>
                    </a:lnTo>
                    <a:lnTo>
                      <a:pt x="660400" y="444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6648450" y="3762375"/>
                <a:ext cx="533400" cy="247650"/>
              </a:xfrm>
              <a:custGeom>
                <a:avLst/>
                <a:gdLst>
                  <a:gd name="connsiteX0" fmla="*/ 238125 w 533400"/>
                  <a:gd name="connsiteY0" fmla="*/ 95250 h 247650"/>
                  <a:gd name="connsiteX1" fmla="*/ 0 w 533400"/>
                  <a:gd name="connsiteY1" fmla="*/ 247650 h 247650"/>
                  <a:gd name="connsiteX2" fmla="*/ 352425 w 533400"/>
                  <a:gd name="connsiteY2" fmla="*/ 171450 h 247650"/>
                  <a:gd name="connsiteX3" fmla="*/ 533400 w 533400"/>
                  <a:gd name="connsiteY3" fmla="*/ 171450 h 247650"/>
                  <a:gd name="connsiteX4" fmla="*/ 333375 w 533400"/>
                  <a:gd name="connsiteY4" fmla="*/ 0 h 247650"/>
                  <a:gd name="connsiteX5" fmla="*/ 238125 w 533400"/>
                  <a:gd name="connsiteY5" fmla="*/ 952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247650">
                    <a:moveTo>
                      <a:pt x="238125" y="95250"/>
                    </a:moveTo>
                    <a:lnTo>
                      <a:pt x="0" y="247650"/>
                    </a:lnTo>
                    <a:lnTo>
                      <a:pt x="352425" y="171450"/>
                    </a:lnTo>
                    <a:lnTo>
                      <a:pt x="533400" y="171450"/>
                    </a:lnTo>
                    <a:lnTo>
                      <a:pt x="333375" y="0"/>
                    </a:lnTo>
                    <a:lnTo>
                      <a:pt x="238125" y="952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1" name="Freeform 396"/>
          <p:cNvSpPr>
            <a:spLocks noEditPoints="1"/>
          </p:cNvSpPr>
          <p:nvPr/>
        </p:nvSpPr>
        <p:spPr bwMode="auto">
          <a:xfrm>
            <a:off x="5826815" y="4306901"/>
            <a:ext cx="2293536" cy="1005383"/>
          </a:xfrm>
          <a:custGeom>
            <a:avLst/>
            <a:gdLst>
              <a:gd name="T0" fmla="*/ 1 w 62"/>
              <a:gd name="T1" fmla="*/ 24 h 27"/>
              <a:gd name="T2" fmla="*/ 0 w 62"/>
              <a:gd name="T3" fmla="*/ 17 h 27"/>
              <a:gd name="T4" fmla="*/ 1 w 62"/>
              <a:gd name="T5" fmla="*/ 20 h 27"/>
              <a:gd name="T6" fmla="*/ 3 w 62"/>
              <a:gd name="T7" fmla="*/ 26 h 27"/>
              <a:gd name="T8" fmla="*/ 3 w 62"/>
              <a:gd name="T9" fmla="*/ 14 h 27"/>
              <a:gd name="T10" fmla="*/ 4 w 62"/>
              <a:gd name="T11" fmla="*/ 20 h 27"/>
              <a:gd name="T12" fmla="*/ 5 w 62"/>
              <a:gd name="T13" fmla="*/ 27 h 27"/>
              <a:gd name="T14" fmla="*/ 5 w 62"/>
              <a:gd name="T15" fmla="*/ 13 h 27"/>
              <a:gd name="T16" fmla="*/ 6 w 62"/>
              <a:gd name="T17" fmla="*/ 20 h 27"/>
              <a:gd name="T18" fmla="*/ 8 w 62"/>
              <a:gd name="T19" fmla="*/ 27 h 27"/>
              <a:gd name="T20" fmla="*/ 8 w 62"/>
              <a:gd name="T21" fmla="*/ 13 h 27"/>
              <a:gd name="T22" fmla="*/ 9 w 62"/>
              <a:gd name="T23" fmla="*/ 20 h 27"/>
              <a:gd name="T24" fmla="*/ 10 w 62"/>
              <a:gd name="T25" fmla="*/ 27 h 27"/>
              <a:gd name="T26" fmla="*/ 10 w 62"/>
              <a:gd name="T27" fmla="*/ 14 h 27"/>
              <a:gd name="T28" fmla="*/ 11 w 62"/>
              <a:gd name="T29" fmla="*/ 20 h 27"/>
              <a:gd name="T30" fmla="*/ 13 w 62"/>
              <a:gd name="T31" fmla="*/ 27 h 27"/>
              <a:gd name="T32" fmla="*/ 12 w 62"/>
              <a:gd name="T33" fmla="*/ 10 h 27"/>
              <a:gd name="T34" fmla="*/ 14 w 62"/>
              <a:gd name="T35" fmla="*/ 20 h 27"/>
              <a:gd name="T36" fmla="*/ 15 w 62"/>
              <a:gd name="T37" fmla="*/ 27 h 27"/>
              <a:gd name="T38" fmla="*/ 15 w 62"/>
              <a:gd name="T39" fmla="*/ 7 h 27"/>
              <a:gd name="T40" fmla="*/ 16 w 62"/>
              <a:gd name="T41" fmla="*/ 20 h 27"/>
              <a:gd name="T42" fmla="*/ 18 w 62"/>
              <a:gd name="T43" fmla="*/ 27 h 27"/>
              <a:gd name="T44" fmla="*/ 17 w 62"/>
              <a:gd name="T45" fmla="*/ 6 h 27"/>
              <a:gd name="T46" fmla="*/ 19 w 62"/>
              <a:gd name="T47" fmla="*/ 20 h 27"/>
              <a:gd name="T48" fmla="*/ 20 w 62"/>
              <a:gd name="T49" fmla="*/ 5 h 27"/>
              <a:gd name="T50" fmla="*/ 20 w 62"/>
              <a:gd name="T51" fmla="*/ 26 h 27"/>
              <a:gd name="T52" fmla="*/ 21 w 62"/>
              <a:gd name="T53" fmla="*/ 20 h 27"/>
              <a:gd name="T54" fmla="*/ 23 w 62"/>
              <a:gd name="T55" fmla="*/ 27 h 27"/>
              <a:gd name="T56" fmla="*/ 22 w 62"/>
              <a:gd name="T57" fmla="*/ 6 h 27"/>
              <a:gd name="T58" fmla="*/ 24 w 62"/>
              <a:gd name="T59" fmla="*/ 20 h 27"/>
              <a:gd name="T60" fmla="*/ 26 w 62"/>
              <a:gd name="T61" fmla="*/ 27 h 27"/>
              <a:gd name="T62" fmla="*/ 25 w 62"/>
              <a:gd name="T63" fmla="*/ 7 h 27"/>
              <a:gd name="T64" fmla="*/ 27 w 62"/>
              <a:gd name="T65" fmla="*/ 20 h 27"/>
              <a:gd name="T66" fmla="*/ 29 w 62"/>
              <a:gd name="T67" fmla="*/ 4 h 27"/>
              <a:gd name="T68" fmla="*/ 27 w 62"/>
              <a:gd name="T69" fmla="*/ 4 h 27"/>
              <a:gd name="T70" fmla="*/ 27 w 62"/>
              <a:gd name="T71" fmla="*/ 26 h 27"/>
              <a:gd name="T72" fmla="*/ 28 w 62"/>
              <a:gd name="T73" fmla="*/ 27 h 27"/>
              <a:gd name="T74" fmla="*/ 29 w 62"/>
              <a:gd name="T75" fmla="*/ 26 h 27"/>
              <a:gd name="T76" fmla="*/ 31 w 62"/>
              <a:gd name="T77" fmla="*/ 27 h 27"/>
              <a:gd name="T78" fmla="*/ 30 w 62"/>
              <a:gd name="T79" fmla="*/ 20 h 27"/>
              <a:gd name="T80" fmla="*/ 30 w 62"/>
              <a:gd name="T81" fmla="*/ 2 h 27"/>
              <a:gd name="T82" fmla="*/ 32 w 62"/>
              <a:gd name="T83" fmla="*/ 3 h 27"/>
              <a:gd name="T84" fmla="*/ 54 w 62"/>
              <a:gd name="T85" fmla="*/ 27 h 27"/>
              <a:gd name="T86" fmla="*/ 32 w 62"/>
              <a:gd name="T87" fmla="*/ 2 h 27"/>
              <a:gd name="T88" fmla="*/ 51 w 62"/>
              <a:gd name="T89" fmla="*/ 12 h 27"/>
              <a:gd name="T90" fmla="*/ 54 w 62"/>
              <a:gd name="T91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2" h="27">
                <a:moveTo>
                  <a:pt x="1" y="20"/>
                </a:move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4"/>
                  <a:pt x="1" y="24"/>
                </a:cubicBezTo>
                <a:cubicBezTo>
                  <a:pt x="1" y="24"/>
                  <a:pt x="0" y="23"/>
                  <a:pt x="0" y="23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1" y="16"/>
                  <a:pt x="1" y="16"/>
                </a:cubicBezTo>
                <a:cubicBezTo>
                  <a:pt x="1" y="16"/>
                  <a:pt x="1" y="16"/>
                  <a:pt x="1" y="17"/>
                </a:cubicBezTo>
                <a:lnTo>
                  <a:pt x="1" y="20"/>
                </a:lnTo>
                <a:close/>
                <a:moveTo>
                  <a:pt x="4" y="20"/>
                </a:moveTo>
                <a:cubicBezTo>
                  <a:pt x="3" y="25"/>
                  <a:pt x="3" y="25"/>
                  <a:pt x="3" y="25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6"/>
                  <a:pt x="3" y="25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lnTo>
                  <a:pt x="4" y="20"/>
                </a:lnTo>
                <a:close/>
                <a:moveTo>
                  <a:pt x="6" y="20"/>
                </a:move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7"/>
                  <a:pt x="5" y="27"/>
                </a:cubicBezTo>
                <a:cubicBezTo>
                  <a:pt x="5" y="27"/>
                  <a:pt x="5" y="26"/>
                  <a:pt x="5" y="26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13"/>
                  <a:pt x="6" y="13"/>
                  <a:pt x="6" y="13"/>
                </a:cubicBezTo>
                <a:lnTo>
                  <a:pt x="6" y="20"/>
                </a:lnTo>
                <a:close/>
                <a:moveTo>
                  <a:pt x="9" y="20"/>
                </a:move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6"/>
                </a:cubicBezTo>
                <a:cubicBezTo>
                  <a:pt x="7" y="20"/>
                  <a:pt x="7" y="20"/>
                  <a:pt x="7" y="20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lnTo>
                  <a:pt x="9" y="20"/>
                </a:lnTo>
                <a:close/>
                <a:moveTo>
                  <a:pt x="11" y="20"/>
                </a:move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0"/>
                  <a:pt x="9" y="20"/>
                  <a:pt x="9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3"/>
                  <a:pt x="11" y="13"/>
                  <a:pt x="11" y="14"/>
                </a:cubicBezTo>
                <a:lnTo>
                  <a:pt x="11" y="20"/>
                </a:lnTo>
                <a:close/>
                <a:moveTo>
                  <a:pt x="14" y="20"/>
                </a:move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2" y="27"/>
                  <a:pt x="12" y="27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3" y="9"/>
                  <a:pt x="13" y="9"/>
                </a:cubicBezTo>
                <a:cubicBezTo>
                  <a:pt x="13" y="9"/>
                  <a:pt x="13" y="10"/>
                  <a:pt x="13" y="10"/>
                </a:cubicBezTo>
                <a:lnTo>
                  <a:pt x="14" y="20"/>
                </a:lnTo>
                <a:close/>
                <a:moveTo>
                  <a:pt x="16" y="20"/>
                </a:move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6" y="7"/>
                  <a:pt x="16" y="7"/>
                  <a:pt x="16" y="7"/>
                </a:cubicBezTo>
                <a:lnTo>
                  <a:pt x="16" y="20"/>
                </a:lnTo>
                <a:close/>
                <a:moveTo>
                  <a:pt x="19" y="20"/>
                </a:moveTo>
                <a:cubicBezTo>
                  <a:pt x="18" y="26"/>
                  <a:pt x="18" y="26"/>
                  <a:pt x="18" y="26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lnTo>
                  <a:pt x="19" y="20"/>
                </a:lnTo>
                <a:close/>
                <a:moveTo>
                  <a:pt x="21" y="20"/>
                </a:move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0" y="5"/>
                </a:cubicBezTo>
                <a:cubicBezTo>
                  <a:pt x="20" y="5"/>
                  <a:pt x="20" y="6"/>
                  <a:pt x="20" y="6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7"/>
                  <a:pt x="20" y="27"/>
                  <a:pt x="20" y="27"/>
                </a:cubicBezTo>
                <a:cubicBezTo>
                  <a:pt x="21" y="27"/>
                  <a:pt x="21" y="27"/>
                  <a:pt x="21" y="26"/>
                </a:cubicBezTo>
                <a:lnTo>
                  <a:pt x="21" y="20"/>
                </a:lnTo>
                <a:close/>
                <a:moveTo>
                  <a:pt x="24" y="20"/>
                </a:moveTo>
                <a:cubicBezTo>
                  <a:pt x="24" y="26"/>
                  <a:pt x="24" y="26"/>
                  <a:pt x="24" y="26"/>
                </a:cubicBezTo>
                <a:cubicBezTo>
                  <a:pt x="24" y="27"/>
                  <a:pt x="23" y="27"/>
                  <a:pt x="23" y="27"/>
                </a:cubicBezTo>
                <a:cubicBezTo>
                  <a:pt x="23" y="27"/>
                  <a:pt x="22" y="27"/>
                  <a:pt x="22" y="26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3" y="6"/>
                  <a:pt x="23" y="6"/>
                </a:cubicBezTo>
                <a:cubicBezTo>
                  <a:pt x="23" y="6"/>
                  <a:pt x="24" y="6"/>
                  <a:pt x="24" y="6"/>
                </a:cubicBezTo>
                <a:lnTo>
                  <a:pt x="24" y="20"/>
                </a:lnTo>
                <a:close/>
                <a:moveTo>
                  <a:pt x="27" y="20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7"/>
                  <a:pt x="26" y="27"/>
                  <a:pt x="26" y="27"/>
                </a:cubicBezTo>
                <a:cubicBezTo>
                  <a:pt x="25" y="27"/>
                  <a:pt x="25" y="27"/>
                  <a:pt x="25" y="26"/>
                </a:cubicBezTo>
                <a:cubicBezTo>
                  <a:pt x="24" y="20"/>
                  <a:pt x="24" y="20"/>
                  <a:pt x="24" y="20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6"/>
                  <a:pt x="25" y="6"/>
                  <a:pt x="26" y="6"/>
                </a:cubicBezTo>
                <a:cubicBezTo>
                  <a:pt x="26" y="6"/>
                  <a:pt x="26" y="6"/>
                  <a:pt x="26" y="7"/>
                </a:cubicBezTo>
                <a:lnTo>
                  <a:pt x="27" y="20"/>
                </a:lnTo>
                <a:close/>
                <a:moveTo>
                  <a:pt x="29" y="20"/>
                </a:move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3"/>
                  <a:pt x="28" y="3"/>
                </a:cubicBezTo>
                <a:cubicBezTo>
                  <a:pt x="28" y="3"/>
                  <a:pt x="28" y="4"/>
                  <a:pt x="28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9" y="27"/>
                  <a:pt x="29" y="27"/>
                </a:cubicBezTo>
                <a:cubicBezTo>
                  <a:pt x="29" y="27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lnTo>
                  <a:pt x="29" y="20"/>
                </a:lnTo>
                <a:close/>
                <a:moveTo>
                  <a:pt x="32" y="26"/>
                </a:moveTo>
                <a:cubicBezTo>
                  <a:pt x="32" y="27"/>
                  <a:pt x="31" y="27"/>
                  <a:pt x="31" y="27"/>
                </a:cubicBezTo>
                <a:cubicBezTo>
                  <a:pt x="30" y="27"/>
                  <a:pt x="30" y="27"/>
                  <a:pt x="30" y="26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2"/>
                  <a:pt x="30" y="2"/>
                </a:cubicBezTo>
                <a:cubicBezTo>
                  <a:pt x="30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2" y="3"/>
                  <a:pt x="32" y="3"/>
                </a:cubicBezTo>
                <a:cubicBezTo>
                  <a:pt x="32" y="20"/>
                  <a:pt x="32" y="20"/>
                  <a:pt x="32" y="20"/>
                </a:cubicBezTo>
                <a:lnTo>
                  <a:pt x="32" y="26"/>
                </a:lnTo>
                <a:close/>
                <a:moveTo>
                  <a:pt x="54" y="27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2" y="27"/>
                  <a:pt x="32" y="2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2"/>
                  <a:pt x="32" y="1"/>
                  <a:pt x="33" y="1"/>
                </a:cubicBezTo>
                <a:cubicBezTo>
                  <a:pt x="34" y="1"/>
                  <a:pt x="36" y="0"/>
                  <a:pt x="38" y="0"/>
                </a:cubicBezTo>
                <a:cubicBezTo>
                  <a:pt x="45" y="0"/>
                  <a:pt x="51" y="6"/>
                  <a:pt x="51" y="12"/>
                </a:cubicBezTo>
                <a:cubicBezTo>
                  <a:pt x="52" y="12"/>
                  <a:pt x="53" y="12"/>
                  <a:pt x="54" y="12"/>
                </a:cubicBezTo>
                <a:cubicBezTo>
                  <a:pt x="58" y="12"/>
                  <a:pt x="62" y="15"/>
                  <a:pt x="62" y="19"/>
                </a:cubicBezTo>
                <a:cubicBezTo>
                  <a:pt x="62" y="24"/>
                  <a:pt x="58" y="27"/>
                  <a:pt x="54" y="27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5" name="文本框 54"/>
          <p:cNvSpPr txBox="1"/>
          <p:nvPr/>
        </p:nvSpPr>
        <p:spPr>
          <a:xfrm>
            <a:off x="69631" y="2606441"/>
            <a:ext cx="865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9600" dirty="0">
              <a:solidFill>
                <a:srgbClr val="FB54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9638" y="3425201"/>
            <a:ext cx="25227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日期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521894" y="2606441"/>
            <a:ext cx="865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9600" dirty="0">
              <a:solidFill>
                <a:srgbClr val="FB54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470409" y="2601190"/>
            <a:ext cx="865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9600" dirty="0">
              <a:solidFill>
                <a:srgbClr val="FB54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69576" y="4138408"/>
            <a:ext cx="865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9600" dirty="0">
              <a:solidFill>
                <a:srgbClr val="FB54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311601" y="4049695"/>
            <a:ext cx="865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CN" altLang="en-US" sz="9600" dirty="0">
              <a:solidFill>
                <a:srgbClr val="FB54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387836" y="2907933"/>
            <a:ext cx="28665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数据分析</a:t>
            </a:r>
            <a:r>
              <a:rPr lang="en-US" altLang="zh-CN" sz="2000" b="1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2000" b="1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挖掘算法学习</a:t>
            </a:r>
            <a:endParaRPr lang="en-US" altLang="zh-CN" sz="2000" b="1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87837" y="3425201"/>
            <a:ext cx="25227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日期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334260" y="2904739"/>
            <a:ext cx="35204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平台功能扩充</a:t>
            </a:r>
            <a:r>
              <a:rPr lang="en-US" altLang="zh-CN" sz="2000" b="1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&amp;</a:t>
            </a:r>
            <a:r>
              <a:rPr lang="zh-CN" altLang="en-US" sz="2000" b="1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数据采集设计</a:t>
            </a:r>
            <a:endParaRPr lang="en-US" altLang="zh-CN" sz="2000" b="1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334261" y="3422007"/>
            <a:ext cx="25227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日期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77151" y="4398099"/>
            <a:ext cx="2151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平台后端搭建</a:t>
            </a:r>
            <a:endParaRPr lang="en-US" altLang="zh-CN" sz="2000" b="1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677151" y="4915367"/>
            <a:ext cx="25227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日期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093530" y="4384969"/>
            <a:ext cx="2151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平台运营</a:t>
            </a:r>
            <a:endParaRPr lang="en-US" altLang="zh-CN" sz="2000" b="1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093530" y="4902237"/>
            <a:ext cx="25227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日期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54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泪滴形 17"/>
          <p:cNvSpPr/>
          <p:nvPr/>
        </p:nvSpPr>
        <p:spPr>
          <a:xfrm rot="11700000">
            <a:off x="6389339" y="3634061"/>
            <a:ext cx="1146298" cy="1118276"/>
          </a:xfrm>
          <a:custGeom>
            <a:avLst/>
            <a:gdLst>
              <a:gd name="connsiteX0" fmla="*/ 0 w 2332038"/>
              <a:gd name="connsiteY0" fmla="*/ 1166019 h 2332038"/>
              <a:gd name="connsiteX1" fmla="*/ 1166019 w 2332038"/>
              <a:gd name="connsiteY1" fmla="*/ 0 h 2332038"/>
              <a:gd name="connsiteX2" fmla="*/ 2560636 w 2332038"/>
              <a:gd name="connsiteY2" fmla="*/ -228598 h 2332038"/>
              <a:gd name="connsiteX3" fmla="*/ 2332038 w 2332038"/>
              <a:gd name="connsiteY3" fmla="*/ 1166019 h 2332038"/>
              <a:gd name="connsiteX4" fmla="*/ 1166019 w 2332038"/>
              <a:gd name="connsiteY4" fmla="*/ 2332038 h 2332038"/>
              <a:gd name="connsiteX5" fmla="*/ 0 w 2332038"/>
              <a:gd name="connsiteY5" fmla="*/ 1166019 h 2332038"/>
              <a:gd name="connsiteX0" fmla="*/ 39842 w 2600478"/>
              <a:gd name="connsiteY0" fmla="*/ 1394617 h 2592206"/>
              <a:gd name="connsiteX1" fmla="*/ 1205861 w 2600478"/>
              <a:gd name="connsiteY1" fmla="*/ 228598 h 2592206"/>
              <a:gd name="connsiteX2" fmla="*/ 2600478 w 2600478"/>
              <a:gd name="connsiteY2" fmla="*/ 0 h 2592206"/>
              <a:gd name="connsiteX3" fmla="*/ 2371880 w 2600478"/>
              <a:gd name="connsiteY3" fmla="*/ 1394617 h 2592206"/>
              <a:gd name="connsiteX4" fmla="*/ 1205861 w 2600478"/>
              <a:gd name="connsiteY4" fmla="*/ 2560636 h 2592206"/>
              <a:gd name="connsiteX5" fmla="*/ 357997 w 2600478"/>
              <a:gd name="connsiteY5" fmla="*/ 2186212 h 2592206"/>
              <a:gd name="connsiteX6" fmla="*/ 39842 w 2600478"/>
              <a:gd name="connsiteY6" fmla="*/ 1394617 h 2592206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232080 w 2792716"/>
              <a:gd name="connsiteY0" fmla="*/ 1394617 h 2785227"/>
              <a:gd name="connsiteX1" fmla="*/ 1398099 w 2792716"/>
              <a:gd name="connsiteY1" fmla="*/ 228598 h 2785227"/>
              <a:gd name="connsiteX2" fmla="*/ 2792716 w 2792716"/>
              <a:gd name="connsiteY2" fmla="*/ 0 h 2785227"/>
              <a:gd name="connsiteX3" fmla="*/ 2564118 w 2792716"/>
              <a:gd name="connsiteY3" fmla="*/ 1394617 h 2785227"/>
              <a:gd name="connsiteX4" fmla="*/ 1398099 w 2792716"/>
              <a:gd name="connsiteY4" fmla="*/ 2560636 h 2785227"/>
              <a:gd name="connsiteX5" fmla="*/ 4135 w 2792716"/>
              <a:gd name="connsiteY5" fmla="*/ 2681512 h 2785227"/>
              <a:gd name="connsiteX6" fmla="*/ 232080 w 2792716"/>
              <a:gd name="connsiteY6" fmla="*/ 1394617 h 2785227"/>
              <a:gd name="connsiteX0" fmla="*/ 232080 w 2792716"/>
              <a:gd name="connsiteY0" fmla="*/ 1394617 h 2724447"/>
              <a:gd name="connsiteX1" fmla="*/ 1398099 w 2792716"/>
              <a:gd name="connsiteY1" fmla="*/ 228598 h 2724447"/>
              <a:gd name="connsiteX2" fmla="*/ 2792716 w 2792716"/>
              <a:gd name="connsiteY2" fmla="*/ 0 h 2724447"/>
              <a:gd name="connsiteX3" fmla="*/ 2564118 w 2792716"/>
              <a:gd name="connsiteY3" fmla="*/ 1394617 h 2724447"/>
              <a:gd name="connsiteX4" fmla="*/ 1398099 w 2792716"/>
              <a:gd name="connsiteY4" fmla="*/ 2560636 h 2724447"/>
              <a:gd name="connsiteX5" fmla="*/ 4135 w 2792716"/>
              <a:gd name="connsiteY5" fmla="*/ 2681512 h 2724447"/>
              <a:gd name="connsiteX6" fmla="*/ 232080 w 2792716"/>
              <a:gd name="connsiteY6" fmla="*/ 1394617 h 272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2716" h="2724447">
                <a:moveTo>
                  <a:pt x="232080" y="1394617"/>
                </a:moveTo>
                <a:cubicBezTo>
                  <a:pt x="451707" y="947698"/>
                  <a:pt x="639824" y="584198"/>
                  <a:pt x="1398099" y="228598"/>
                </a:cubicBezTo>
                <a:cubicBezTo>
                  <a:pt x="1818989" y="31218"/>
                  <a:pt x="2327844" y="152399"/>
                  <a:pt x="2792716" y="0"/>
                </a:cubicBezTo>
                <a:cubicBezTo>
                  <a:pt x="2640317" y="464872"/>
                  <a:pt x="2665718" y="701144"/>
                  <a:pt x="2564118" y="1394617"/>
                </a:cubicBezTo>
                <a:cubicBezTo>
                  <a:pt x="2335518" y="2051292"/>
                  <a:pt x="1824763" y="2346154"/>
                  <a:pt x="1398099" y="2560636"/>
                </a:cubicBezTo>
                <a:cubicBezTo>
                  <a:pt x="971435" y="2775118"/>
                  <a:pt x="363571" y="2736148"/>
                  <a:pt x="4135" y="2681512"/>
                </a:cubicBezTo>
                <a:cubicBezTo>
                  <a:pt x="-12401" y="2398276"/>
                  <a:pt x="12453" y="1841536"/>
                  <a:pt x="232080" y="1394617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泪滴形 17"/>
          <p:cNvSpPr/>
          <p:nvPr/>
        </p:nvSpPr>
        <p:spPr>
          <a:xfrm rot="4250839">
            <a:off x="4284820" y="2601220"/>
            <a:ext cx="1062557" cy="1036582"/>
          </a:xfrm>
          <a:custGeom>
            <a:avLst/>
            <a:gdLst>
              <a:gd name="connsiteX0" fmla="*/ 0 w 2332038"/>
              <a:gd name="connsiteY0" fmla="*/ 1166019 h 2332038"/>
              <a:gd name="connsiteX1" fmla="*/ 1166019 w 2332038"/>
              <a:gd name="connsiteY1" fmla="*/ 0 h 2332038"/>
              <a:gd name="connsiteX2" fmla="*/ 2560636 w 2332038"/>
              <a:gd name="connsiteY2" fmla="*/ -228598 h 2332038"/>
              <a:gd name="connsiteX3" fmla="*/ 2332038 w 2332038"/>
              <a:gd name="connsiteY3" fmla="*/ 1166019 h 2332038"/>
              <a:gd name="connsiteX4" fmla="*/ 1166019 w 2332038"/>
              <a:gd name="connsiteY4" fmla="*/ 2332038 h 2332038"/>
              <a:gd name="connsiteX5" fmla="*/ 0 w 2332038"/>
              <a:gd name="connsiteY5" fmla="*/ 1166019 h 2332038"/>
              <a:gd name="connsiteX0" fmla="*/ 39842 w 2600478"/>
              <a:gd name="connsiteY0" fmla="*/ 1394617 h 2592206"/>
              <a:gd name="connsiteX1" fmla="*/ 1205861 w 2600478"/>
              <a:gd name="connsiteY1" fmla="*/ 228598 h 2592206"/>
              <a:gd name="connsiteX2" fmla="*/ 2600478 w 2600478"/>
              <a:gd name="connsiteY2" fmla="*/ 0 h 2592206"/>
              <a:gd name="connsiteX3" fmla="*/ 2371880 w 2600478"/>
              <a:gd name="connsiteY3" fmla="*/ 1394617 h 2592206"/>
              <a:gd name="connsiteX4" fmla="*/ 1205861 w 2600478"/>
              <a:gd name="connsiteY4" fmla="*/ 2560636 h 2592206"/>
              <a:gd name="connsiteX5" fmla="*/ 357997 w 2600478"/>
              <a:gd name="connsiteY5" fmla="*/ 2186212 h 2592206"/>
              <a:gd name="connsiteX6" fmla="*/ 39842 w 2600478"/>
              <a:gd name="connsiteY6" fmla="*/ 1394617 h 2592206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232080 w 2792716"/>
              <a:gd name="connsiteY0" fmla="*/ 1394617 h 2785227"/>
              <a:gd name="connsiteX1" fmla="*/ 1398099 w 2792716"/>
              <a:gd name="connsiteY1" fmla="*/ 228598 h 2785227"/>
              <a:gd name="connsiteX2" fmla="*/ 2792716 w 2792716"/>
              <a:gd name="connsiteY2" fmla="*/ 0 h 2785227"/>
              <a:gd name="connsiteX3" fmla="*/ 2564118 w 2792716"/>
              <a:gd name="connsiteY3" fmla="*/ 1394617 h 2785227"/>
              <a:gd name="connsiteX4" fmla="*/ 1398099 w 2792716"/>
              <a:gd name="connsiteY4" fmla="*/ 2560636 h 2785227"/>
              <a:gd name="connsiteX5" fmla="*/ 4135 w 2792716"/>
              <a:gd name="connsiteY5" fmla="*/ 2681512 h 2785227"/>
              <a:gd name="connsiteX6" fmla="*/ 232080 w 2792716"/>
              <a:gd name="connsiteY6" fmla="*/ 1394617 h 2785227"/>
              <a:gd name="connsiteX0" fmla="*/ 232080 w 2792716"/>
              <a:gd name="connsiteY0" fmla="*/ 1394617 h 2724447"/>
              <a:gd name="connsiteX1" fmla="*/ 1398099 w 2792716"/>
              <a:gd name="connsiteY1" fmla="*/ 228598 h 2724447"/>
              <a:gd name="connsiteX2" fmla="*/ 2792716 w 2792716"/>
              <a:gd name="connsiteY2" fmla="*/ 0 h 2724447"/>
              <a:gd name="connsiteX3" fmla="*/ 2564118 w 2792716"/>
              <a:gd name="connsiteY3" fmla="*/ 1394617 h 2724447"/>
              <a:gd name="connsiteX4" fmla="*/ 1398099 w 2792716"/>
              <a:gd name="connsiteY4" fmla="*/ 2560636 h 2724447"/>
              <a:gd name="connsiteX5" fmla="*/ 4135 w 2792716"/>
              <a:gd name="connsiteY5" fmla="*/ 2681512 h 2724447"/>
              <a:gd name="connsiteX6" fmla="*/ 232080 w 2792716"/>
              <a:gd name="connsiteY6" fmla="*/ 1394617 h 272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2716" h="2724447">
                <a:moveTo>
                  <a:pt x="232080" y="1394617"/>
                </a:moveTo>
                <a:cubicBezTo>
                  <a:pt x="451707" y="947698"/>
                  <a:pt x="639824" y="584198"/>
                  <a:pt x="1398099" y="228598"/>
                </a:cubicBezTo>
                <a:cubicBezTo>
                  <a:pt x="1818989" y="31218"/>
                  <a:pt x="2327844" y="152399"/>
                  <a:pt x="2792716" y="0"/>
                </a:cubicBezTo>
                <a:cubicBezTo>
                  <a:pt x="2640317" y="464872"/>
                  <a:pt x="2665718" y="701144"/>
                  <a:pt x="2564118" y="1394617"/>
                </a:cubicBezTo>
                <a:cubicBezTo>
                  <a:pt x="2335518" y="2051292"/>
                  <a:pt x="1824763" y="2346154"/>
                  <a:pt x="1398099" y="2560636"/>
                </a:cubicBezTo>
                <a:cubicBezTo>
                  <a:pt x="971435" y="2775118"/>
                  <a:pt x="363571" y="2736148"/>
                  <a:pt x="4135" y="2681512"/>
                </a:cubicBezTo>
                <a:cubicBezTo>
                  <a:pt x="-12401" y="2398276"/>
                  <a:pt x="12453" y="1841536"/>
                  <a:pt x="232080" y="1394617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Freeform 261"/>
          <p:cNvSpPr>
            <a:spLocks noEditPoints="1"/>
          </p:cNvSpPr>
          <p:nvPr/>
        </p:nvSpPr>
        <p:spPr bwMode="auto">
          <a:xfrm flipH="1">
            <a:off x="3853353" y="3846205"/>
            <a:ext cx="1746927" cy="1368361"/>
          </a:xfrm>
          <a:custGeom>
            <a:avLst/>
            <a:gdLst>
              <a:gd name="T0" fmla="*/ 47 w 48"/>
              <a:gd name="T1" fmla="*/ 15 h 38"/>
              <a:gd name="T2" fmla="*/ 33 w 48"/>
              <a:gd name="T3" fmla="*/ 33 h 38"/>
              <a:gd name="T4" fmla="*/ 21 w 48"/>
              <a:gd name="T5" fmla="*/ 36 h 38"/>
              <a:gd name="T6" fmla="*/ 14 w 48"/>
              <a:gd name="T7" fmla="*/ 34 h 38"/>
              <a:gd name="T8" fmla="*/ 9 w 48"/>
              <a:gd name="T9" fmla="*/ 32 h 38"/>
              <a:gd name="T10" fmla="*/ 3 w 48"/>
              <a:gd name="T11" fmla="*/ 38 h 38"/>
              <a:gd name="T12" fmla="*/ 0 w 48"/>
              <a:gd name="T13" fmla="*/ 36 h 38"/>
              <a:gd name="T14" fmla="*/ 0 w 48"/>
              <a:gd name="T15" fmla="*/ 34 h 38"/>
              <a:gd name="T16" fmla="*/ 5 w 48"/>
              <a:gd name="T17" fmla="*/ 28 h 38"/>
              <a:gd name="T18" fmla="*/ 4 w 48"/>
              <a:gd name="T19" fmla="*/ 26 h 38"/>
              <a:gd name="T20" fmla="*/ 4 w 48"/>
              <a:gd name="T21" fmla="*/ 23 h 38"/>
              <a:gd name="T22" fmla="*/ 19 w 48"/>
              <a:gd name="T23" fmla="*/ 6 h 38"/>
              <a:gd name="T24" fmla="*/ 39 w 48"/>
              <a:gd name="T25" fmla="*/ 2 h 38"/>
              <a:gd name="T26" fmla="*/ 44 w 48"/>
              <a:gd name="T27" fmla="*/ 0 h 38"/>
              <a:gd name="T28" fmla="*/ 48 w 48"/>
              <a:gd name="T29" fmla="*/ 10 h 38"/>
              <a:gd name="T30" fmla="*/ 47 w 48"/>
              <a:gd name="T31" fmla="*/ 15 h 38"/>
              <a:gd name="T32" fmla="*/ 33 w 48"/>
              <a:gd name="T33" fmla="*/ 14 h 38"/>
              <a:gd name="T34" fmla="*/ 11 w 48"/>
              <a:gd name="T35" fmla="*/ 24 h 38"/>
              <a:gd name="T36" fmla="*/ 10 w 48"/>
              <a:gd name="T37" fmla="*/ 26 h 38"/>
              <a:gd name="T38" fmla="*/ 12 w 48"/>
              <a:gd name="T39" fmla="*/ 27 h 38"/>
              <a:gd name="T40" fmla="*/ 13 w 48"/>
              <a:gd name="T41" fmla="*/ 27 h 38"/>
              <a:gd name="T42" fmla="*/ 17 w 48"/>
              <a:gd name="T43" fmla="*/ 23 h 38"/>
              <a:gd name="T44" fmla="*/ 33 w 48"/>
              <a:gd name="T45" fmla="*/ 17 h 38"/>
              <a:gd name="T46" fmla="*/ 34 w 48"/>
              <a:gd name="T47" fmla="*/ 15 h 38"/>
              <a:gd name="T48" fmla="*/ 33 w 48"/>
              <a:gd name="T4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" h="38">
                <a:moveTo>
                  <a:pt x="47" y="15"/>
                </a:moveTo>
                <a:cubicBezTo>
                  <a:pt x="46" y="24"/>
                  <a:pt x="40" y="29"/>
                  <a:pt x="33" y="33"/>
                </a:cubicBezTo>
                <a:cubicBezTo>
                  <a:pt x="29" y="34"/>
                  <a:pt x="25" y="36"/>
                  <a:pt x="21" y="36"/>
                </a:cubicBezTo>
                <a:cubicBezTo>
                  <a:pt x="19" y="36"/>
                  <a:pt x="16" y="35"/>
                  <a:pt x="14" y="34"/>
                </a:cubicBezTo>
                <a:cubicBezTo>
                  <a:pt x="12" y="34"/>
                  <a:pt x="10" y="32"/>
                  <a:pt x="9" y="32"/>
                </a:cubicBezTo>
                <a:cubicBezTo>
                  <a:pt x="7" y="32"/>
                  <a:pt x="6" y="38"/>
                  <a:pt x="3" y="38"/>
                </a:cubicBezTo>
                <a:cubicBezTo>
                  <a:pt x="2" y="38"/>
                  <a:pt x="1" y="37"/>
                  <a:pt x="0" y="36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32"/>
                  <a:pt x="5" y="29"/>
                  <a:pt x="5" y="28"/>
                </a:cubicBezTo>
                <a:cubicBezTo>
                  <a:pt x="5" y="28"/>
                  <a:pt x="5" y="26"/>
                  <a:pt x="4" y="26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14"/>
                  <a:pt x="11" y="8"/>
                  <a:pt x="19" y="6"/>
                </a:cubicBezTo>
                <a:cubicBezTo>
                  <a:pt x="24" y="4"/>
                  <a:pt x="36" y="6"/>
                  <a:pt x="39" y="2"/>
                </a:cubicBezTo>
                <a:cubicBezTo>
                  <a:pt x="41" y="1"/>
                  <a:pt x="42" y="0"/>
                  <a:pt x="44" y="0"/>
                </a:cubicBezTo>
                <a:cubicBezTo>
                  <a:pt x="47" y="0"/>
                  <a:pt x="48" y="8"/>
                  <a:pt x="48" y="10"/>
                </a:cubicBezTo>
                <a:cubicBezTo>
                  <a:pt x="48" y="12"/>
                  <a:pt x="48" y="13"/>
                  <a:pt x="47" y="15"/>
                </a:cubicBezTo>
                <a:close/>
                <a:moveTo>
                  <a:pt x="33" y="14"/>
                </a:moveTo>
                <a:cubicBezTo>
                  <a:pt x="23" y="14"/>
                  <a:pt x="17" y="18"/>
                  <a:pt x="11" y="24"/>
                </a:cubicBezTo>
                <a:cubicBezTo>
                  <a:pt x="10" y="25"/>
                  <a:pt x="10" y="25"/>
                  <a:pt x="10" y="26"/>
                </a:cubicBezTo>
                <a:cubicBezTo>
                  <a:pt x="10" y="27"/>
                  <a:pt x="11" y="27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4" y="26"/>
                  <a:pt x="16" y="24"/>
                  <a:pt x="17" y="23"/>
                </a:cubicBezTo>
                <a:cubicBezTo>
                  <a:pt x="22" y="19"/>
                  <a:pt x="26" y="17"/>
                  <a:pt x="33" y="17"/>
                </a:cubicBezTo>
                <a:cubicBezTo>
                  <a:pt x="33" y="17"/>
                  <a:pt x="34" y="16"/>
                  <a:pt x="34" y="15"/>
                </a:cubicBezTo>
                <a:cubicBezTo>
                  <a:pt x="34" y="14"/>
                  <a:pt x="33" y="14"/>
                  <a:pt x="33" y="14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泪滴形 17"/>
          <p:cNvSpPr/>
          <p:nvPr/>
        </p:nvSpPr>
        <p:spPr>
          <a:xfrm rot="5400000">
            <a:off x="4848295" y="1063528"/>
            <a:ext cx="996034" cy="971685"/>
          </a:xfrm>
          <a:custGeom>
            <a:avLst/>
            <a:gdLst>
              <a:gd name="connsiteX0" fmla="*/ 0 w 2332038"/>
              <a:gd name="connsiteY0" fmla="*/ 1166019 h 2332038"/>
              <a:gd name="connsiteX1" fmla="*/ 1166019 w 2332038"/>
              <a:gd name="connsiteY1" fmla="*/ 0 h 2332038"/>
              <a:gd name="connsiteX2" fmla="*/ 2560636 w 2332038"/>
              <a:gd name="connsiteY2" fmla="*/ -228598 h 2332038"/>
              <a:gd name="connsiteX3" fmla="*/ 2332038 w 2332038"/>
              <a:gd name="connsiteY3" fmla="*/ 1166019 h 2332038"/>
              <a:gd name="connsiteX4" fmla="*/ 1166019 w 2332038"/>
              <a:gd name="connsiteY4" fmla="*/ 2332038 h 2332038"/>
              <a:gd name="connsiteX5" fmla="*/ 0 w 2332038"/>
              <a:gd name="connsiteY5" fmla="*/ 1166019 h 2332038"/>
              <a:gd name="connsiteX0" fmla="*/ 39842 w 2600478"/>
              <a:gd name="connsiteY0" fmla="*/ 1394617 h 2592206"/>
              <a:gd name="connsiteX1" fmla="*/ 1205861 w 2600478"/>
              <a:gd name="connsiteY1" fmla="*/ 228598 h 2592206"/>
              <a:gd name="connsiteX2" fmla="*/ 2600478 w 2600478"/>
              <a:gd name="connsiteY2" fmla="*/ 0 h 2592206"/>
              <a:gd name="connsiteX3" fmla="*/ 2371880 w 2600478"/>
              <a:gd name="connsiteY3" fmla="*/ 1394617 h 2592206"/>
              <a:gd name="connsiteX4" fmla="*/ 1205861 w 2600478"/>
              <a:gd name="connsiteY4" fmla="*/ 2560636 h 2592206"/>
              <a:gd name="connsiteX5" fmla="*/ 357997 w 2600478"/>
              <a:gd name="connsiteY5" fmla="*/ 2186212 h 2592206"/>
              <a:gd name="connsiteX6" fmla="*/ 39842 w 2600478"/>
              <a:gd name="connsiteY6" fmla="*/ 1394617 h 2592206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232080 w 2792716"/>
              <a:gd name="connsiteY0" fmla="*/ 1394617 h 2785227"/>
              <a:gd name="connsiteX1" fmla="*/ 1398099 w 2792716"/>
              <a:gd name="connsiteY1" fmla="*/ 228598 h 2785227"/>
              <a:gd name="connsiteX2" fmla="*/ 2792716 w 2792716"/>
              <a:gd name="connsiteY2" fmla="*/ 0 h 2785227"/>
              <a:gd name="connsiteX3" fmla="*/ 2564118 w 2792716"/>
              <a:gd name="connsiteY3" fmla="*/ 1394617 h 2785227"/>
              <a:gd name="connsiteX4" fmla="*/ 1398099 w 2792716"/>
              <a:gd name="connsiteY4" fmla="*/ 2560636 h 2785227"/>
              <a:gd name="connsiteX5" fmla="*/ 4135 w 2792716"/>
              <a:gd name="connsiteY5" fmla="*/ 2681512 h 2785227"/>
              <a:gd name="connsiteX6" fmla="*/ 232080 w 2792716"/>
              <a:gd name="connsiteY6" fmla="*/ 1394617 h 2785227"/>
              <a:gd name="connsiteX0" fmla="*/ 232080 w 2792716"/>
              <a:gd name="connsiteY0" fmla="*/ 1394617 h 2724447"/>
              <a:gd name="connsiteX1" fmla="*/ 1398099 w 2792716"/>
              <a:gd name="connsiteY1" fmla="*/ 228598 h 2724447"/>
              <a:gd name="connsiteX2" fmla="*/ 2792716 w 2792716"/>
              <a:gd name="connsiteY2" fmla="*/ 0 h 2724447"/>
              <a:gd name="connsiteX3" fmla="*/ 2564118 w 2792716"/>
              <a:gd name="connsiteY3" fmla="*/ 1394617 h 2724447"/>
              <a:gd name="connsiteX4" fmla="*/ 1398099 w 2792716"/>
              <a:gd name="connsiteY4" fmla="*/ 2560636 h 2724447"/>
              <a:gd name="connsiteX5" fmla="*/ 4135 w 2792716"/>
              <a:gd name="connsiteY5" fmla="*/ 2681512 h 2724447"/>
              <a:gd name="connsiteX6" fmla="*/ 232080 w 2792716"/>
              <a:gd name="connsiteY6" fmla="*/ 1394617 h 272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2716" h="2724447">
                <a:moveTo>
                  <a:pt x="232080" y="1394617"/>
                </a:moveTo>
                <a:cubicBezTo>
                  <a:pt x="451707" y="947698"/>
                  <a:pt x="639824" y="584198"/>
                  <a:pt x="1398099" y="228598"/>
                </a:cubicBezTo>
                <a:cubicBezTo>
                  <a:pt x="1818989" y="31218"/>
                  <a:pt x="2327844" y="152399"/>
                  <a:pt x="2792716" y="0"/>
                </a:cubicBezTo>
                <a:cubicBezTo>
                  <a:pt x="2640317" y="464872"/>
                  <a:pt x="2665718" y="701144"/>
                  <a:pt x="2564118" y="1394617"/>
                </a:cubicBezTo>
                <a:cubicBezTo>
                  <a:pt x="2335518" y="2051292"/>
                  <a:pt x="1824763" y="2346154"/>
                  <a:pt x="1398099" y="2560636"/>
                </a:cubicBezTo>
                <a:cubicBezTo>
                  <a:pt x="971435" y="2775118"/>
                  <a:pt x="363571" y="2736148"/>
                  <a:pt x="4135" y="2681512"/>
                </a:cubicBezTo>
                <a:cubicBezTo>
                  <a:pt x="-12401" y="2398276"/>
                  <a:pt x="12453" y="1841536"/>
                  <a:pt x="232080" y="1394617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7"/>
          <p:cNvSpPr/>
          <p:nvPr/>
        </p:nvSpPr>
        <p:spPr>
          <a:xfrm rot="11700000">
            <a:off x="6357400" y="1852174"/>
            <a:ext cx="1146298" cy="1118276"/>
          </a:xfrm>
          <a:custGeom>
            <a:avLst/>
            <a:gdLst>
              <a:gd name="connsiteX0" fmla="*/ 0 w 2332038"/>
              <a:gd name="connsiteY0" fmla="*/ 1166019 h 2332038"/>
              <a:gd name="connsiteX1" fmla="*/ 1166019 w 2332038"/>
              <a:gd name="connsiteY1" fmla="*/ 0 h 2332038"/>
              <a:gd name="connsiteX2" fmla="*/ 2560636 w 2332038"/>
              <a:gd name="connsiteY2" fmla="*/ -228598 h 2332038"/>
              <a:gd name="connsiteX3" fmla="*/ 2332038 w 2332038"/>
              <a:gd name="connsiteY3" fmla="*/ 1166019 h 2332038"/>
              <a:gd name="connsiteX4" fmla="*/ 1166019 w 2332038"/>
              <a:gd name="connsiteY4" fmla="*/ 2332038 h 2332038"/>
              <a:gd name="connsiteX5" fmla="*/ 0 w 2332038"/>
              <a:gd name="connsiteY5" fmla="*/ 1166019 h 2332038"/>
              <a:gd name="connsiteX0" fmla="*/ 39842 w 2600478"/>
              <a:gd name="connsiteY0" fmla="*/ 1394617 h 2592206"/>
              <a:gd name="connsiteX1" fmla="*/ 1205861 w 2600478"/>
              <a:gd name="connsiteY1" fmla="*/ 228598 h 2592206"/>
              <a:gd name="connsiteX2" fmla="*/ 2600478 w 2600478"/>
              <a:gd name="connsiteY2" fmla="*/ 0 h 2592206"/>
              <a:gd name="connsiteX3" fmla="*/ 2371880 w 2600478"/>
              <a:gd name="connsiteY3" fmla="*/ 1394617 h 2592206"/>
              <a:gd name="connsiteX4" fmla="*/ 1205861 w 2600478"/>
              <a:gd name="connsiteY4" fmla="*/ 2560636 h 2592206"/>
              <a:gd name="connsiteX5" fmla="*/ 357997 w 2600478"/>
              <a:gd name="connsiteY5" fmla="*/ 2186212 h 2592206"/>
              <a:gd name="connsiteX6" fmla="*/ 39842 w 2600478"/>
              <a:gd name="connsiteY6" fmla="*/ 1394617 h 2592206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8400 w 2869036"/>
              <a:gd name="connsiteY0" fmla="*/ 1394617 h 2785227"/>
              <a:gd name="connsiteX1" fmla="*/ 1474419 w 2869036"/>
              <a:gd name="connsiteY1" fmla="*/ 228598 h 2785227"/>
              <a:gd name="connsiteX2" fmla="*/ 2869036 w 2869036"/>
              <a:gd name="connsiteY2" fmla="*/ 0 h 2785227"/>
              <a:gd name="connsiteX3" fmla="*/ 2640438 w 2869036"/>
              <a:gd name="connsiteY3" fmla="*/ 1394617 h 2785227"/>
              <a:gd name="connsiteX4" fmla="*/ 1474419 w 2869036"/>
              <a:gd name="connsiteY4" fmla="*/ 2560636 h 2785227"/>
              <a:gd name="connsiteX5" fmla="*/ 80455 w 2869036"/>
              <a:gd name="connsiteY5" fmla="*/ 2681512 h 2785227"/>
              <a:gd name="connsiteX6" fmla="*/ 308400 w 2869036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306166 w 2866802"/>
              <a:gd name="connsiteY0" fmla="*/ 1394617 h 2785227"/>
              <a:gd name="connsiteX1" fmla="*/ 1472185 w 2866802"/>
              <a:gd name="connsiteY1" fmla="*/ 228598 h 2785227"/>
              <a:gd name="connsiteX2" fmla="*/ 2866802 w 2866802"/>
              <a:gd name="connsiteY2" fmla="*/ 0 h 2785227"/>
              <a:gd name="connsiteX3" fmla="*/ 2638204 w 2866802"/>
              <a:gd name="connsiteY3" fmla="*/ 1394617 h 2785227"/>
              <a:gd name="connsiteX4" fmla="*/ 1472185 w 2866802"/>
              <a:gd name="connsiteY4" fmla="*/ 2560636 h 2785227"/>
              <a:gd name="connsiteX5" fmla="*/ 78221 w 2866802"/>
              <a:gd name="connsiteY5" fmla="*/ 2681512 h 2785227"/>
              <a:gd name="connsiteX6" fmla="*/ 306166 w 2866802"/>
              <a:gd name="connsiteY6" fmla="*/ 1394617 h 2785227"/>
              <a:gd name="connsiteX0" fmla="*/ 232080 w 2792716"/>
              <a:gd name="connsiteY0" fmla="*/ 1394617 h 2785227"/>
              <a:gd name="connsiteX1" fmla="*/ 1398099 w 2792716"/>
              <a:gd name="connsiteY1" fmla="*/ 228598 h 2785227"/>
              <a:gd name="connsiteX2" fmla="*/ 2792716 w 2792716"/>
              <a:gd name="connsiteY2" fmla="*/ 0 h 2785227"/>
              <a:gd name="connsiteX3" fmla="*/ 2564118 w 2792716"/>
              <a:gd name="connsiteY3" fmla="*/ 1394617 h 2785227"/>
              <a:gd name="connsiteX4" fmla="*/ 1398099 w 2792716"/>
              <a:gd name="connsiteY4" fmla="*/ 2560636 h 2785227"/>
              <a:gd name="connsiteX5" fmla="*/ 4135 w 2792716"/>
              <a:gd name="connsiteY5" fmla="*/ 2681512 h 2785227"/>
              <a:gd name="connsiteX6" fmla="*/ 232080 w 2792716"/>
              <a:gd name="connsiteY6" fmla="*/ 1394617 h 2785227"/>
              <a:gd name="connsiteX0" fmla="*/ 232080 w 2792716"/>
              <a:gd name="connsiteY0" fmla="*/ 1394617 h 2724447"/>
              <a:gd name="connsiteX1" fmla="*/ 1398099 w 2792716"/>
              <a:gd name="connsiteY1" fmla="*/ 228598 h 2724447"/>
              <a:gd name="connsiteX2" fmla="*/ 2792716 w 2792716"/>
              <a:gd name="connsiteY2" fmla="*/ 0 h 2724447"/>
              <a:gd name="connsiteX3" fmla="*/ 2564118 w 2792716"/>
              <a:gd name="connsiteY3" fmla="*/ 1394617 h 2724447"/>
              <a:gd name="connsiteX4" fmla="*/ 1398099 w 2792716"/>
              <a:gd name="connsiteY4" fmla="*/ 2560636 h 2724447"/>
              <a:gd name="connsiteX5" fmla="*/ 4135 w 2792716"/>
              <a:gd name="connsiteY5" fmla="*/ 2681512 h 2724447"/>
              <a:gd name="connsiteX6" fmla="*/ 232080 w 2792716"/>
              <a:gd name="connsiteY6" fmla="*/ 1394617 h 272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2716" h="2724447">
                <a:moveTo>
                  <a:pt x="232080" y="1394617"/>
                </a:moveTo>
                <a:cubicBezTo>
                  <a:pt x="451707" y="947698"/>
                  <a:pt x="639824" y="584198"/>
                  <a:pt x="1398099" y="228598"/>
                </a:cubicBezTo>
                <a:cubicBezTo>
                  <a:pt x="1818989" y="31218"/>
                  <a:pt x="2327844" y="152399"/>
                  <a:pt x="2792716" y="0"/>
                </a:cubicBezTo>
                <a:cubicBezTo>
                  <a:pt x="2640317" y="464872"/>
                  <a:pt x="2665718" y="701144"/>
                  <a:pt x="2564118" y="1394617"/>
                </a:cubicBezTo>
                <a:cubicBezTo>
                  <a:pt x="2335518" y="2051292"/>
                  <a:pt x="1824763" y="2346154"/>
                  <a:pt x="1398099" y="2560636"/>
                </a:cubicBezTo>
                <a:cubicBezTo>
                  <a:pt x="971435" y="2775118"/>
                  <a:pt x="363571" y="2736148"/>
                  <a:pt x="4135" y="2681512"/>
                </a:cubicBezTo>
                <a:cubicBezTo>
                  <a:pt x="-12401" y="2398276"/>
                  <a:pt x="12453" y="1841536"/>
                  <a:pt x="232080" y="1394617"/>
                </a:cubicBezTo>
                <a:close/>
              </a:path>
            </a:pathLst>
          </a:cu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31782" y="5091881"/>
            <a:ext cx="5049672" cy="5049672"/>
          </a:xfrm>
          <a:prstGeom prst="ellipse">
            <a:avLst/>
          </a:pr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13801" y="1029824"/>
            <a:ext cx="2111501" cy="4677106"/>
          </a:xfrm>
          <a:custGeom>
            <a:avLst/>
            <a:gdLst>
              <a:gd name="connsiteX0" fmla="*/ 0 w 367967"/>
              <a:gd name="connsiteY0" fmla="*/ 0 h 3821373"/>
              <a:gd name="connsiteX1" fmla="*/ 367967 w 367967"/>
              <a:gd name="connsiteY1" fmla="*/ 0 h 3821373"/>
              <a:gd name="connsiteX2" fmla="*/ 367967 w 367967"/>
              <a:gd name="connsiteY2" fmla="*/ 3821373 h 3821373"/>
              <a:gd name="connsiteX3" fmla="*/ 0 w 367967"/>
              <a:gd name="connsiteY3" fmla="*/ 3821373 h 3821373"/>
              <a:gd name="connsiteX4" fmla="*/ 0 w 367967"/>
              <a:gd name="connsiteY4" fmla="*/ 0 h 3821373"/>
              <a:gd name="connsiteX0" fmla="*/ 614149 w 982116"/>
              <a:gd name="connsiteY0" fmla="*/ 0 h 3903259"/>
              <a:gd name="connsiteX1" fmla="*/ 982116 w 982116"/>
              <a:gd name="connsiteY1" fmla="*/ 0 h 3903259"/>
              <a:gd name="connsiteX2" fmla="*/ 982116 w 982116"/>
              <a:gd name="connsiteY2" fmla="*/ 3821373 h 3903259"/>
              <a:gd name="connsiteX3" fmla="*/ 0 w 982116"/>
              <a:gd name="connsiteY3" fmla="*/ 3903259 h 3903259"/>
              <a:gd name="connsiteX4" fmla="*/ 614149 w 982116"/>
              <a:gd name="connsiteY4" fmla="*/ 0 h 3903259"/>
              <a:gd name="connsiteX0" fmla="*/ 614149 w 1064002"/>
              <a:gd name="connsiteY0" fmla="*/ 0 h 3903259"/>
              <a:gd name="connsiteX1" fmla="*/ 982116 w 1064002"/>
              <a:gd name="connsiteY1" fmla="*/ 0 h 3903259"/>
              <a:gd name="connsiteX2" fmla="*/ 1064002 w 1064002"/>
              <a:gd name="connsiteY2" fmla="*/ 3835020 h 3903259"/>
              <a:gd name="connsiteX3" fmla="*/ 0 w 1064002"/>
              <a:gd name="connsiteY3" fmla="*/ 3903259 h 3903259"/>
              <a:gd name="connsiteX4" fmla="*/ 614149 w 1064002"/>
              <a:gd name="connsiteY4" fmla="*/ 0 h 3903259"/>
              <a:gd name="connsiteX0" fmla="*/ 614149 w 1064002"/>
              <a:gd name="connsiteY0" fmla="*/ 0 h 3903259"/>
              <a:gd name="connsiteX1" fmla="*/ 982116 w 1064002"/>
              <a:gd name="connsiteY1" fmla="*/ 0 h 3903259"/>
              <a:gd name="connsiteX2" fmla="*/ 1064002 w 1064002"/>
              <a:gd name="connsiteY2" fmla="*/ 3835020 h 3903259"/>
              <a:gd name="connsiteX3" fmla="*/ 0 w 1064002"/>
              <a:gd name="connsiteY3" fmla="*/ 3903259 h 3903259"/>
              <a:gd name="connsiteX4" fmla="*/ 163251 w 1064002"/>
              <a:gd name="connsiteY4" fmla="*/ 2852382 h 3903259"/>
              <a:gd name="connsiteX5" fmla="*/ 614149 w 1064002"/>
              <a:gd name="connsiteY5" fmla="*/ 0 h 3903259"/>
              <a:gd name="connsiteX0" fmla="*/ 614149 w 1064002"/>
              <a:gd name="connsiteY0" fmla="*/ 0 h 3903259"/>
              <a:gd name="connsiteX1" fmla="*/ 982116 w 1064002"/>
              <a:gd name="connsiteY1" fmla="*/ 0 h 3903259"/>
              <a:gd name="connsiteX2" fmla="*/ 1064002 w 1064002"/>
              <a:gd name="connsiteY2" fmla="*/ 3835020 h 3903259"/>
              <a:gd name="connsiteX3" fmla="*/ 0 w 1064002"/>
              <a:gd name="connsiteY3" fmla="*/ 3903259 h 3903259"/>
              <a:gd name="connsiteX4" fmla="*/ 395263 w 1064002"/>
              <a:gd name="connsiteY4" fmla="*/ 2988860 h 3903259"/>
              <a:gd name="connsiteX5" fmla="*/ 614149 w 1064002"/>
              <a:gd name="connsiteY5" fmla="*/ 0 h 3903259"/>
              <a:gd name="connsiteX0" fmla="*/ 614149 w 1064002"/>
              <a:gd name="connsiteY0" fmla="*/ 0 h 3903259"/>
              <a:gd name="connsiteX1" fmla="*/ 982116 w 1064002"/>
              <a:gd name="connsiteY1" fmla="*/ 0 h 3903259"/>
              <a:gd name="connsiteX2" fmla="*/ 1064002 w 1064002"/>
              <a:gd name="connsiteY2" fmla="*/ 3835020 h 3903259"/>
              <a:gd name="connsiteX3" fmla="*/ 0 w 1064002"/>
              <a:gd name="connsiteY3" fmla="*/ 3903259 h 3903259"/>
              <a:gd name="connsiteX4" fmla="*/ 395263 w 1064002"/>
              <a:gd name="connsiteY4" fmla="*/ 2988860 h 3903259"/>
              <a:gd name="connsiteX5" fmla="*/ 614149 w 1064002"/>
              <a:gd name="connsiteY5" fmla="*/ 0 h 3903259"/>
              <a:gd name="connsiteX0" fmla="*/ 614149 w 1064002"/>
              <a:gd name="connsiteY0" fmla="*/ 0 h 3903259"/>
              <a:gd name="connsiteX1" fmla="*/ 982116 w 1064002"/>
              <a:gd name="connsiteY1" fmla="*/ 0 h 3903259"/>
              <a:gd name="connsiteX2" fmla="*/ 1064002 w 1064002"/>
              <a:gd name="connsiteY2" fmla="*/ 3835020 h 3903259"/>
              <a:gd name="connsiteX3" fmla="*/ 0 w 1064002"/>
              <a:gd name="connsiteY3" fmla="*/ 3903259 h 3903259"/>
              <a:gd name="connsiteX4" fmla="*/ 395263 w 1064002"/>
              <a:gd name="connsiteY4" fmla="*/ 2988860 h 3903259"/>
              <a:gd name="connsiteX5" fmla="*/ 614149 w 1064002"/>
              <a:gd name="connsiteY5" fmla="*/ 0 h 3903259"/>
              <a:gd name="connsiteX0" fmla="*/ 614149 w 1064003"/>
              <a:gd name="connsiteY0" fmla="*/ 0 h 3903259"/>
              <a:gd name="connsiteX1" fmla="*/ 982116 w 1064003"/>
              <a:gd name="connsiteY1" fmla="*/ 0 h 3903259"/>
              <a:gd name="connsiteX2" fmla="*/ 1064003 w 1064003"/>
              <a:gd name="connsiteY2" fmla="*/ 3261815 h 3903259"/>
              <a:gd name="connsiteX3" fmla="*/ 1064002 w 1064003"/>
              <a:gd name="connsiteY3" fmla="*/ 3835020 h 3903259"/>
              <a:gd name="connsiteX4" fmla="*/ 0 w 1064003"/>
              <a:gd name="connsiteY4" fmla="*/ 3903259 h 3903259"/>
              <a:gd name="connsiteX5" fmla="*/ 395263 w 1064003"/>
              <a:gd name="connsiteY5" fmla="*/ 2988860 h 3903259"/>
              <a:gd name="connsiteX6" fmla="*/ 614149 w 1064003"/>
              <a:gd name="connsiteY6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064003 w 1432491"/>
              <a:gd name="connsiteY2" fmla="*/ 3261815 h 3903259"/>
              <a:gd name="connsiteX3" fmla="*/ 1432491 w 1432491"/>
              <a:gd name="connsiteY3" fmla="*/ 3875963 h 3903259"/>
              <a:gd name="connsiteX4" fmla="*/ 0 w 1432491"/>
              <a:gd name="connsiteY4" fmla="*/ 3903259 h 3903259"/>
              <a:gd name="connsiteX5" fmla="*/ 395263 w 1432491"/>
              <a:gd name="connsiteY5" fmla="*/ 2988860 h 3903259"/>
              <a:gd name="connsiteX6" fmla="*/ 614149 w 1432491"/>
              <a:gd name="connsiteY6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064003 w 1432491"/>
              <a:gd name="connsiteY2" fmla="*/ 3261815 h 3903259"/>
              <a:gd name="connsiteX3" fmla="*/ 1432491 w 1432491"/>
              <a:gd name="connsiteY3" fmla="*/ 3875963 h 3903259"/>
              <a:gd name="connsiteX4" fmla="*/ 0 w 1432491"/>
              <a:gd name="connsiteY4" fmla="*/ 3903259 h 3903259"/>
              <a:gd name="connsiteX5" fmla="*/ 395263 w 1432491"/>
              <a:gd name="connsiteY5" fmla="*/ 2988860 h 3903259"/>
              <a:gd name="connsiteX6" fmla="*/ 614149 w 1432491"/>
              <a:gd name="connsiteY6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064003 w 1432491"/>
              <a:gd name="connsiteY2" fmla="*/ 3261815 h 3903259"/>
              <a:gd name="connsiteX3" fmla="*/ 1432491 w 1432491"/>
              <a:gd name="connsiteY3" fmla="*/ 3875963 h 3903259"/>
              <a:gd name="connsiteX4" fmla="*/ 0 w 1432491"/>
              <a:gd name="connsiteY4" fmla="*/ 3903259 h 3903259"/>
              <a:gd name="connsiteX5" fmla="*/ 395263 w 1432491"/>
              <a:gd name="connsiteY5" fmla="*/ 2988860 h 3903259"/>
              <a:gd name="connsiteX6" fmla="*/ 614149 w 1432491"/>
              <a:gd name="connsiteY6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954821 w 1432491"/>
              <a:gd name="connsiteY2" fmla="*/ 2715905 h 3903259"/>
              <a:gd name="connsiteX3" fmla="*/ 1064003 w 1432491"/>
              <a:gd name="connsiteY3" fmla="*/ 3261815 h 3903259"/>
              <a:gd name="connsiteX4" fmla="*/ 1432491 w 1432491"/>
              <a:gd name="connsiteY4" fmla="*/ 3875963 h 3903259"/>
              <a:gd name="connsiteX5" fmla="*/ 0 w 1432491"/>
              <a:gd name="connsiteY5" fmla="*/ 3903259 h 3903259"/>
              <a:gd name="connsiteX6" fmla="*/ 395263 w 1432491"/>
              <a:gd name="connsiteY6" fmla="*/ 2988860 h 3903259"/>
              <a:gd name="connsiteX7" fmla="*/ 614149 w 1432491"/>
              <a:gd name="connsiteY7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186833 w 1432491"/>
              <a:gd name="connsiteY2" fmla="*/ 2661314 h 3903259"/>
              <a:gd name="connsiteX3" fmla="*/ 1064003 w 1432491"/>
              <a:gd name="connsiteY3" fmla="*/ 3261815 h 3903259"/>
              <a:gd name="connsiteX4" fmla="*/ 1432491 w 1432491"/>
              <a:gd name="connsiteY4" fmla="*/ 3875963 h 3903259"/>
              <a:gd name="connsiteX5" fmla="*/ 0 w 1432491"/>
              <a:gd name="connsiteY5" fmla="*/ 3903259 h 3903259"/>
              <a:gd name="connsiteX6" fmla="*/ 395263 w 1432491"/>
              <a:gd name="connsiteY6" fmla="*/ 2988860 h 3903259"/>
              <a:gd name="connsiteX7" fmla="*/ 614149 w 1432491"/>
              <a:gd name="connsiteY7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145890 w 1432491"/>
              <a:gd name="connsiteY2" fmla="*/ 2538484 h 3903259"/>
              <a:gd name="connsiteX3" fmla="*/ 1064003 w 1432491"/>
              <a:gd name="connsiteY3" fmla="*/ 3261815 h 3903259"/>
              <a:gd name="connsiteX4" fmla="*/ 1432491 w 1432491"/>
              <a:gd name="connsiteY4" fmla="*/ 3875963 h 3903259"/>
              <a:gd name="connsiteX5" fmla="*/ 0 w 1432491"/>
              <a:gd name="connsiteY5" fmla="*/ 3903259 h 3903259"/>
              <a:gd name="connsiteX6" fmla="*/ 395263 w 1432491"/>
              <a:gd name="connsiteY6" fmla="*/ 2988860 h 3903259"/>
              <a:gd name="connsiteX7" fmla="*/ 614149 w 1432491"/>
              <a:gd name="connsiteY7" fmla="*/ 0 h 3903259"/>
              <a:gd name="connsiteX0" fmla="*/ 614149 w 1432491"/>
              <a:gd name="connsiteY0" fmla="*/ 0 h 3903259"/>
              <a:gd name="connsiteX1" fmla="*/ 982116 w 1432491"/>
              <a:gd name="connsiteY1" fmla="*/ 0 h 3903259"/>
              <a:gd name="connsiteX2" fmla="*/ 1145890 w 1432491"/>
              <a:gd name="connsiteY2" fmla="*/ 2538484 h 3903259"/>
              <a:gd name="connsiteX3" fmla="*/ 1064003 w 1432491"/>
              <a:gd name="connsiteY3" fmla="*/ 3261815 h 3903259"/>
              <a:gd name="connsiteX4" fmla="*/ 1432491 w 1432491"/>
              <a:gd name="connsiteY4" fmla="*/ 3875963 h 3903259"/>
              <a:gd name="connsiteX5" fmla="*/ 0 w 1432491"/>
              <a:gd name="connsiteY5" fmla="*/ 3903259 h 3903259"/>
              <a:gd name="connsiteX6" fmla="*/ 395263 w 1432491"/>
              <a:gd name="connsiteY6" fmla="*/ 2988860 h 3903259"/>
              <a:gd name="connsiteX7" fmla="*/ 614149 w 1432491"/>
              <a:gd name="connsiteY7" fmla="*/ 0 h 3903259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45890 w 1432491"/>
              <a:gd name="connsiteY2" fmla="*/ 2579427 h 3944202"/>
              <a:gd name="connsiteX3" fmla="*/ 1064003 w 1432491"/>
              <a:gd name="connsiteY3" fmla="*/ 3302758 h 3944202"/>
              <a:gd name="connsiteX4" fmla="*/ 1432491 w 1432491"/>
              <a:gd name="connsiteY4" fmla="*/ 3916906 h 3944202"/>
              <a:gd name="connsiteX5" fmla="*/ 0 w 1432491"/>
              <a:gd name="connsiteY5" fmla="*/ 3944202 h 3944202"/>
              <a:gd name="connsiteX6" fmla="*/ 395263 w 1432491"/>
              <a:gd name="connsiteY6" fmla="*/ 3029803 h 3944202"/>
              <a:gd name="connsiteX7" fmla="*/ 600501 w 1432491"/>
              <a:gd name="connsiteY7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45890 w 1432491"/>
              <a:gd name="connsiteY2" fmla="*/ 2579427 h 3944202"/>
              <a:gd name="connsiteX3" fmla="*/ 1064003 w 1432491"/>
              <a:gd name="connsiteY3" fmla="*/ 3302758 h 3944202"/>
              <a:gd name="connsiteX4" fmla="*/ 1432491 w 1432491"/>
              <a:gd name="connsiteY4" fmla="*/ 3916906 h 3944202"/>
              <a:gd name="connsiteX5" fmla="*/ 0 w 1432491"/>
              <a:gd name="connsiteY5" fmla="*/ 3944202 h 3944202"/>
              <a:gd name="connsiteX6" fmla="*/ 395263 w 1432491"/>
              <a:gd name="connsiteY6" fmla="*/ 3029803 h 3944202"/>
              <a:gd name="connsiteX7" fmla="*/ 613627 w 1432491"/>
              <a:gd name="connsiteY7" fmla="*/ 1951630 h 3944202"/>
              <a:gd name="connsiteX8" fmla="*/ 600501 w 1432491"/>
              <a:gd name="connsiteY8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45890 w 1432491"/>
              <a:gd name="connsiteY2" fmla="*/ 2579427 h 3944202"/>
              <a:gd name="connsiteX3" fmla="*/ 1064003 w 1432491"/>
              <a:gd name="connsiteY3" fmla="*/ 3302758 h 3944202"/>
              <a:gd name="connsiteX4" fmla="*/ 1432491 w 1432491"/>
              <a:gd name="connsiteY4" fmla="*/ 3916906 h 3944202"/>
              <a:gd name="connsiteX5" fmla="*/ 0 w 1432491"/>
              <a:gd name="connsiteY5" fmla="*/ 3944202 h 3944202"/>
              <a:gd name="connsiteX6" fmla="*/ 395263 w 1432491"/>
              <a:gd name="connsiteY6" fmla="*/ 3029803 h 3944202"/>
              <a:gd name="connsiteX7" fmla="*/ 135956 w 1432491"/>
              <a:gd name="connsiteY7" fmla="*/ 1856096 h 3944202"/>
              <a:gd name="connsiteX8" fmla="*/ 600501 w 1432491"/>
              <a:gd name="connsiteY8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45890 w 1432491"/>
              <a:gd name="connsiteY2" fmla="*/ 2579427 h 3944202"/>
              <a:gd name="connsiteX3" fmla="*/ 1064003 w 1432491"/>
              <a:gd name="connsiteY3" fmla="*/ 3302758 h 3944202"/>
              <a:gd name="connsiteX4" fmla="*/ 1432491 w 1432491"/>
              <a:gd name="connsiteY4" fmla="*/ 3916906 h 3944202"/>
              <a:gd name="connsiteX5" fmla="*/ 0 w 1432491"/>
              <a:gd name="connsiteY5" fmla="*/ 3944202 h 3944202"/>
              <a:gd name="connsiteX6" fmla="*/ 395263 w 1432491"/>
              <a:gd name="connsiteY6" fmla="*/ 3029803 h 3944202"/>
              <a:gd name="connsiteX7" fmla="*/ 135956 w 1432491"/>
              <a:gd name="connsiteY7" fmla="*/ 1856096 h 3944202"/>
              <a:gd name="connsiteX8" fmla="*/ 600501 w 1432491"/>
              <a:gd name="connsiteY8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45890 w 1432491"/>
              <a:gd name="connsiteY2" fmla="*/ 2579427 h 3944202"/>
              <a:gd name="connsiteX3" fmla="*/ 1064003 w 1432491"/>
              <a:gd name="connsiteY3" fmla="*/ 3302758 h 3944202"/>
              <a:gd name="connsiteX4" fmla="*/ 1432491 w 1432491"/>
              <a:gd name="connsiteY4" fmla="*/ 3916906 h 3944202"/>
              <a:gd name="connsiteX5" fmla="*/ 0 w 1432491"/>
              <a:gd name="connsiteY5" fmla="*/ 3944202 h 3944202"/>
              <a:gd name="connsiteX6" fmla="*/ 395263 w 1432491"/>
              <a:gd name="connsiteY6" fmla="*/ 3029803 h 3944202"/>
              <a:gd name="connsiteX7" fmla="*/ 135956 w 1432491"/>
              <a:gd name="connsiteY7" fmla="*/ 1856096 h 3944202"/>
              <a:gd name="connsiteX8" fmla="*/ 600501 w 1432491"/>
              <a:gd name="connsiteY8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091299 w 1432491"/>
              <a:gd name="connsiteY2" fmla="*/ 1624083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600501 w 1432491"/>
              <a:gd name="connsiteY9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831991 w 1432491"/>
              <a:gd name="connsiteY2" fmla="*/ 1719617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600501 w 1432491"/>
              <a:gd name="connsiteY9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831991 w 1432491"/>
              <a:gd name="connsiteY2" fmla="*/ 1719617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600501 w 1432491"/>
              <a:gd name="connsiteY9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791048 w 1432491"/>
              <a:gd name="connsiteY2" fmla="*/ 1733265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600501 w 1432491"/>
              <a:gd name="connsiteY9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791048 w 1432491"/>
              <a:gd name="connsiteY2" fmla="*/ 1733265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272433 w 1432491"/>
              <a:gd name="connsiteY9" fmla="*/ 1023582 h 3944202"/>
              <a:gd name="connsiteX10" fmla="*/ 600501 w 1432491"/>
              <a:gd name="connsiteY10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791048 w 1432491"/>
              <a:gd name="connsiteY2" fmla="*/ 1733265 h 3944202"/>
              <a:gd name="connsiteX3" fmla="*/ 1145890 w 1432491"/>
              <a:gd name="connsiteY3" fmla="*/ 2579427 h 3944202"/>
              <a:gd name="connsiteX4" fmla="*/ 1064003 w 1432491"/>
              <a:gd name="connsiteY4" fmla="*/ 3302758 h 3944202"/>
              <a:gd name="connsiteX5" fmla="*/ 1432491 w 1432491"/>
              <a:gd name="connsiteY5" fmla="*/ 3916906 h 3944202"/>
              <a:gd name="connsiteX6" fmla="*/ 0 w 1432491"/>
              <a:gd name="connsiteY6" fmla="*/ 3944202 h 3944202"/>
              <a:gd name="connsiteX7" fmla="*/ 395263 w 1432491"/>
              <a:gd name="connsiteY7" fmla="*/ 3029803 h 3944202"/>
              <a:gd name="connsiteX8" fmla="*/ 135956 w 1432491"/>
              <a:gd name="connsiteY8" fmla="*/ 1856096 h 3944202"/>
              <a:gd name="connsiteX9" fmla="*/ 586331 w 1432491"/>
              <a:gd name="connsiteY9" fmla="*/ 982639 h 3944202"/>
              <a:gd name="connsiteX10" fmla="*/ 600501 w 1432491"/>
              <a:gd name="connsiteY10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845639 w 1432491"/>
              <a:gd name="connsiteY2" fmla="*/ 1064525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35956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159537 w 1432491"/>
              <a:gd name="connsiteY2" fmla="*/ 1064525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35956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35956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76900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600501 w 1432491"/>
              <a:gd name="connsiteY0" fmla="*/ 0 h 3944202"/>
              <a:gd name="connsiteX1" fmla="*/ 982116 w 1432491"/>
              <a:gd name="connsiteY1" fmla="*/ 40943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76900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600501 w 1432491"/>
              <a:gd name="connsiteY0" fmla="*/ 0 h 3944202"/>
              <a:gd name="connsiteX1" fmla="*/ 763752 w 1432491"/>
              <a:gd name="connsiteY1" fmla="*/ 0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76900 w 1432491"/>
              <a:gd name="connsiteY9" fmla="*/ 1856096 h 3944202"/>
              <a:gd name="connsiteX10" fmla="*/ 586331 w 1432491"/>
              <a:gd name="connsiteY10" fmla="*/ 982639 h 3944202"/>
              <a:gd name="connsiteX11" fmla="*/ 600501 w 1432491"/>
              <a:gd name="connsiteY11" fmla="*/ 0 h 3944202"/>
              <a:gd name="connsiteX0" fmla="*/ 586853 w 1432491"/>
              <a:gd name="connsiteY0" fmla="*/ 27296 h 3944202"/>
              <a:gd name="connsiteX1" fmla="*/ 763752 w 1432491"/>
              <a:gd name="connsiteY1" fmla="*/ 0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1145890 w 1432491"/>
              <a:gd name="connsiteY4" fmla="*/ 2579427 h 3944202"/>
              <a:gd name="connsiteX5" fmla="*/ 1064003 w 1432491"/>
              <a:gd name="connsiteY5" fmla="*/ 3302758 h 3944202"/>
              <a:gd name="connsiteX6" fmla="*/ 1432491 w 1432491"/>
              <a:gd name="connsiteY6" fmla="*/ 3916906 h 3944202"/>
              <a:gd name="connsiteX7" fmla="*/ 0 w 1432491"/>
              <a:gd name="connsiteY7" fmla="*/ 3944202 h 3944202"/>
              <a:gd name="connsiteX8" fmla="*/ 395263 w 1432491"/>
              <a:gd name="connsiteY8" fmla="*/ 3029803 h 3944202"/>
              <a:gd name="connsiteX9" fmla="*/ 176900 w 1432491"/>
              <a:gd name="connsiteY9" fmla="*/ 1856096 h 3944202"/>
              <a:gd name="connsiteX10" fmla="*/ 586331 w 1432491"/>
              <a:gd name="connsiteY10" fmla="*/ 982639 h 3944202"/>
              <a:gd name="connsiteX11" fmla="*/ 586853 w 1432491"/>
              <a:gd name="connsiteY11" fmla="*/ 27296 h 3944202"/>
              <a:gd name="connsiteX0" fmla="*/ 586853 w 1432491"/>
              <a:gd name="connsiteY0" fmla="*/ 27296 h 3944202"/>
              <a:gd name="connsiteX1" fmla="*/ 763752 w 1432491"/>
              <a:gd name="connsiteY1" fmla="*/ 0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958375 w 1432491"/>
              <a:gd name="connsiteY4" fmla="*/ 1956321 h 3944202"/>
              <a:gd name="connsiteX5" fmla="*/ 1145890 w 1432491"/>
              <a:gd name="connsiteY5" fmla="*/ 2579427 h 3944202"/>
              <a:gd name="connsiteX6" fmla="*/ 1064003 w 1432491"/>
              <a:gd name="connsiteY6" fmla="*/ 3302758 h 3944202"/>
              <a:gd name="connsiteX7" fmla="*/ 1432491 w 1432491"/>
              <a:gd name="connsiteY7" fmla="*/ 3916906 h 3944202"/>
              <a:gd name="connsiteX8" fmla="*/ 0 w 1432491"/>
              <a:gd name="connsiteY8" fmla="*/ 3944202 h 3944202"/>
              <a:gd name="connsiteX9" fmla="*/ 395263 w 1432491"/>
              <a:gd name="connsiteY9" fmla="*/ 3029803 h 3944202"/>
              <a:gd name="connsiteX10" fmla="*/ 176900 w 1432491"/>
              <a:gd name="connsiteY10" fmla="*/ 1856096 h 3944202"/>
              <a:gd name="connsiteX11" fmla="*/ 586331 w 1432491"/>
              <a:gd name="connsiteY11" fmla="*/ 982639 h 3944202"/>
              <a:gd name="connsiteX12" fmla="*/ 586853 w 1432491"/>
              <a:gd name="connsiteY12" fmla="*/ 27296 h 3944202"/>
              <a:gd name="connsiteX0" fmla="*/ 586853 w 1432491"/>
              <a:gd name="connsiteY0" fmla="*/ 27296 h 3944202"/>
              <a:gd name="connsiteX1" fmla="*/ 763752 w 1432491"/>
              <a:gd name="connsiteY1" fmla="*/ 0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958375 w 1432491"/>
              <a:gd name="connsiteY4" fmla="*/ 1956321 h 3944202"/>
              <a:gd name="connsiteX5" fmla="*/ 1006000 w 1432491"/>
              <a:gd name="connsiteY5" fmla="*/ 2070621 h 3944202"/>
              <a:gd name="connsiteX6" fmla="*/ 1145890 w 1432491"/>
              <a:gd name="connsiteY6" fmla="*/ 2579427 h 3944202"/>
              <a:gd name="connsiteX7" fmla="*/ 1064003 w 1432491"/>
              <a:gd name="connsiteY7" fmla="*/ 3302758 h 3944202"/>
              <a:gd name="connsiteX8" fmla="*/ 1432491 w 1432491"/>
              <a:gd name="connsiteY8" fmla="*/ 3916906 h 3944202"/>
              <a:gd name="connsiteX9" fmla="*/ 0 w 1432491"/>
              <a:gd name="connsiteY9" fmla="*/ 3944202 h 3944202"/>
              <a:gd name="connsiteX10" fmla="*/ 395263 w 1432491"/>
              <a:gd name="connsiteY10" fmla="*/ 3029803 h 3944202"/>
              <a:gd name="connsiteX11" fmla="*/ 176900 w 1432491"/>
              <a:gd name="connsiteY11" fmla="*/ 1856096 h 3944202"/>
              <a:gd name="connsiteX12" fmla="*/ 586331 w 1432491"/>
              <a:gd name="connsiteY12" fmla="*/ 982639 h 3944202"/>
              <a:gd name="connsiteX13" fmla="*/ 586853 w 1432491"/>
              <a:gd name="connsiteY13" fmla="*/ 27296 h 3944202"/>
              <a:gd name="connsiteX0" fmla="*/ 586853 w 1432491"/>
              <a:gd name="connsiteY0" fmla="*/ 27296 h 3944202"/>
              <a:gd name="connsiteX1" fmla="*/ 763752 w 1432491"/>
              <a:gd name="connsiteY1" fmla="*/ 0 h 3944202"/>
              <a:gd name="connsiteX2" fmla="*/ 1077651 w 1432491"/>
              <a:gd name="connsiteY2" fmla="*/ 1023581 h 3944202"/>
              <a:gd name="connsiteX3" fmla="*/ 791048 w 1432491"/>
              <a:gd name="connsiteY3" fmla="*/ 1733265 h 3944202"/>
              <a:gd name="connsiteX4" fmla="*/ 958375 w 1432491"/>
              <a:gd name="connsiteY4" fmla="*/ 1956321 h 3944202"/>
              <a:gd name="connsiteX5" fmla="*/ 996475 w 1432491"/>
              <a:gd name="connsiteY5" fmla="*/ 2003946 h 3944202"/>
              <a:gd name="connsiteX6" fmla="*/ 1006000 w 1432491"/>
              <a:gd name="connsiteY6" fmla="*/ 2070621 h 3944202"/>
              <a:gd name="connsiteX7" fmla="*/ 1145890 w 1432491"/>
              <a:gd name="connsiteY7" fmla="*/ 2579427 h 3944202"/>
              <a:gd name="connsiteX8" fmla="*/ 1064003 w 1432491"/>
              <a:gd name="connsiteY8" fmla="*/ 3302758 h 3944202"/>
              <a:gd name="connsiteX9" fmla="*/ 1432491 w 1432491"/>
              <a:gd name="connsiteY9" fmla="*/ 3916906 h 3944202"/>
              <a:gd name="connsiteX10" fmla="*/ 0 w 1432491"/>
              <a:gd name="connsiteY10" fmla="*/ 3944202 h 3944202"/>
              <a:gd name="connsiteX11" fmla="*/ 395263 w 1432491"/>
              <a:gd name="connsiteY11" fmla="*/ 3029803 h 3944202"/>
              <a:gd name="connsiteX12" fmla="*/ 176900 w 1432491"/>
              <a:gd name="connsiteY12" fmla="*/ 1856096 h 3944202"/>
              <a:gd name="connsiteX13" fmla="*/ 586331 w 1432491"/>
              <a:gd name="connsiteY13" fmla="*/ 982639 h 3944202"/>
              <a:gd name="connsiteX14" fmla="*/ 586853 w 1432491"/>
              <a:gd name="connsiteY14" fmla="*/ 27296 h 3944202"/>
              <a:gd name="connsiteX0" fmla="*/ 586853 w 1806156"/>
              <a:gd name="connsiteY0" fmla="*/ 27296 h 3944202"/>
              <a:gd name="connsiteX1" fmla="*/ 763752 w 1806156"/>
              <a:gd name="connsiteY1" fmla="*/ 0 h 3944202"/>
              <a:gd name="connsiteX2" fmla="*/ 1077651 w 1806156"/>
              <a:gd name="connsiteY2" fmla="*/ 1023581 h 3944202"/>
              <a:gd name="connsiteX3" fmla="*/ 791048 w 1806156"/>
              <a:gd name="connsiteY3" fmla="*/ 1733265 h 3944202"/>
              <a:gd name="connsiteX4" fmla="*/ 958375 w 1806156"/>
              <a:gd name="connsiteY4" fmla="*/ 1956321 h 3944202"/>
              <a:gd name="connsiteX5" fmla="*/ 1806100 w 1806156"/>
              <a:gd name="connsiteY5" fmla="*/ 1480071 h 3944202"/>
              <a:gd name="connsiteX6" fmla="*/ 1006000 w 1806156"/>
              <a:gd name="connsiteY6" fmla="*/ 2070621 h 3944202"/>
              <a:gd name="connsiteX7" fmla="*/ 1145890 w 1806156"/>
              <a:gd name="connsiteY7" fmla="*/ 2579427 h 3944202"/>
              <a:gd name="connsiteX8" fmla="*/ 1064003 w 1806156"/>
              <a:gd name="connsiteY8" fmla="*/ 3302758 h 3944202"/>
              <a:gd name="connsiteX9" fmla="*/ 1432491 w 1806156"/>
              <a:gd name="connsiteY9" fmla="*/ 3916906 h 3944202"/>
              <a:gd name="connsiteX10" fmla="*/ 0 w 1806156"/>
              <a:gd name="connsiteY10" fmla="*/ 3944202 h 3944202"/>
              <a:gd name="connsiteX11" fmla="*/ 395263 w 1806156"/>
              <a:gd name="connsiteY11" fmla="*/ 3029803 h 3944202"/>
              <a:gd name="connsiteX12" fmla="*/ 176900 w 1806156"/>
              <a:gd name="connsiteY12" fmla="*/ 1856096 h 3944202"/>
              <a:gd name="connsiteX13" fmla="*/ 586331 w 1806156"/>
              <a:gd name="connsiteY13" fmla="*/ 982639 h 3944202"/>
              <a:gd name="connsiteX14" fmla="*/ 586853 w 1806156"/>
              <a:gd name="connsiteY14" fmla="*/ 27296 h 3944202"/>
              <a:gd name="connsiteX0" fmla="*/ 586853 w 1834729"/>
              <a:gd name="connsiteY0" fmla="*/ 27296 h 3944202"/>
              <a:gd name="connsiteX1" fmla="*/ 763752 w 1834729"/>
              <a:gd name="connsiteY1" fmla="*/ 0 h 3944202"/>
              <a:gd name="connsiteX2" fmla="*/ 1077651 w 1834729"/>
              <a:gd name="connsiteY2" fmla="*/ 1023581 h 3944202"/>
              <a:gd name="connsiteX3" fmla="*/ 791048 w 1834729"/>
              <a:gd name="connsiteY3" fmla="*/ 1733265 h 3944202"/>
              <a:gd name="connsiteX4" fmla="*/ 958375 w 1834729"/>
              <a:gd name="connsiteY4" fmla="*/ 1956321 h 3944202"/>
              <a:gd name="connsiteX5" fmla="*/ 1834675 w 1834729"/>
              <a:gd name="connsiteY5" fmla="*/ 1441971 h 3944202"/>
              <a:gd name="connsiteX6" fmla="*/ 1006000 w 1834729"/>
              <a:gd name="connsiteY6" fmla="*/ 2070621 h 3944202"/>
              <a:gd name="connsiteX7" fmla="*/ 1145890 w 1834729"/>
              <a:gd name="connsiteY7" fmla="*/ 2579427 h 3944202"/>
              <a:gd name="connsiteX8" fmla="*/ 1064003 w 1834729"/>
              <a:gd name="connsiteY8" fmla="*/ 3302758 h 3944202"/>
              <a:gd name="connsiteX9" fmla="*/ 1432491 w 1834729"/>
              <a:gd name="connsiteY9" fmla="*/ 3916906 h 3944202"/>
              <a:gd name="connsiteX10" fmla="*/ 0 w 1834729"/>
              <a:gd name="connsiteY10" fmla="*/ 3944202 h 3944202"/>
              <a:gd name="connsiteX11" fmla="*/ 395263 w 1834729"/>
              <a:gd name="connsiteY11" fmla="*/ 3029803 h 3944202"/>
              <a:gd name="connsiteX12" fmla="*/ 176900 w 1834729"/>
              <a:gd name="connsiteY12" fmla="*/ 1856096 h 3944202"/>
              <a:gd name="connsiteX13" fmla="*/ 586331 w 1834729"/>
              <a:gd name="connsiteY13" fmla="*/ 982639 h 3944202"/>
              <a:gd name="connsiteX14" fmla="*/ 586853 w 1834729"/>
              <a:gd name="connsiteY14" fmla="*/ 27296 h 3944202"/>
              <a:gd name="connsiteX0" fmla="*/ 586853 w 1834675"/>
              <a:gd name="connsiteY0" fmla="*/ 27296 h 3944202"/>
              <a:gd name="connsiteX1" fmla="*/ 763752 w 1834675"/>
              <a:gd name="connsiteY1" fmla="*/ 0 h 3944202"/>
              <a:gd name="connsiteX2" fmla="*/ 1077651 w 1834675"/>
              <a:gd name="connsiteY2" fmla="*/ 1023581 h 3944202"/>
              <a:gd name="connsiteX3" fmla="*/ 791048 w 1834675"/>
              <a:gd name="connsiteY3" fmla="*/ 1733265 h 3944202"/>
              <a:gd name="connsiteX4" fmla="*/ 958375 w 1834675"/>
              <a:gd name="connsiteY4" fmla="*/ 1956321 h 3944202"/>
              <a:gd name="connsiteX5" fmla="*/ 1834675 w 1834675"/>
              <a:gd name="connsiteY5" fmla="*/ 1441971 h 3944202"/>
              <a:gd name="connsiteX6" fmla="*/ 1006000 w 1834675"/>
              <a:gd name="connsiteY6" fmla="*/ 2070621 h 3944202"/>
              <a:gd name="connsiteX7" fmla="*/ 1145890 w 1834675"/>
              <a:gd name="connsiteY7" fmla="*/ 2579427 h 3944202"/>
              <a:gd name="connsiteX8" fmla="*/ 1064003 w 1834675"/>
              <a:gd name="connsiteY8" fmla="*/ 3302758 h 3944202"/>
              <a:gd name="connsiteX9" fmla="*/ 1432491 w 1834675"/>
              <a:gd name="connsiteY9" fmla="*/ 3916906 h 3944202"/>
              <a:gd name="connsiteX10" fmla="*/ 0 w 1834675"/>
              <a:gd name="connsiteY10" fmla="*/ 3944202 h 3944202"/>
              <a:gd name="connsiteX11" fmla="*/ 395263 w 1834675"/>
              <a:gd name="connsiteY11" fmla="*/ 3029803 h 3944202"/>
              <a:gd name="connsiteX12" fmla="*/ 176900 w 1834675"/>
              <a:gd name="connsiteY12" fmla="*/ 1856096 h 3944202"/>
              <a:gd name="connsiteX13" fmla="*/ 586331 w 1834675"/>
              <a:gd name="connsiteY13" fmla="*/ 982639 h 3944202"/>
              <a:gd name="connsiteX14" fmla="*/ 586853 w 1834675"/>
              <a:gd name="connsiteY14" fmla="*/ 27296 h 3944202"/>
              <a:gd name="connsiteX0" fmla="*/ 586853 w 1853725"/>
              <a:gd name="connsiteY0" fmla="*/ 27296 h 3944202"/>
              <a:gd name="connsiteX1" fmla="*/ 763752 w 1853725"/>
              <a:gd name="connsiteY1" fmla="*/ 0 h 3944202"/>
              <a:gd name="connsiteX2" fmla="*/ 1077651 w 1853725"/>
              <a:gd name="connsiteY2" fmla="*/ 1023581 h 3944202"/>
              <a:gd name="connsiteX3" fmla="*/ 791048 w 1853725"/>
              <a:gd name="connsiteY3" fmla="*/ 1733265 h 3944202"/>
              <a:gd name="connsiteX4" fmla="*/ 958375 w 1853725"/>
              <a:gd name="connsiteY4" fmla="*/ 1956321 h 3944202"/>
              <a:gd name="connsiteX5" fmla="*/ 1853725 w 1853725"/>
              <a:gd name="connsiteY5" fmla="*/ 1451496 h 3944202"/>
              <a:gd name="connsiteX6" fmla="*/ 1006000 w 1853725"/>
              <a:gd name="connsiteY6" fmla="*/ 2070621 h 3944202"/>
              <a:gd name="connsiteX7" fmla="*/ 1145890 w 1853725"/>
              <a:gd name="connsiteY7" fmla="*/ 2579427 h 3944202"/>
              <a:gd name="connsiteX8" fmla="*/ 1064003 w 1853725"/>
              <a:gd name="connsiteY8" fmla="*/ 3302758 h 3944202"/>
              <a:gd name="connsiteX9" fmla="*/ 1432491 w 1853725"/>
              <a:gd name="connsiteY9" fmla="*/ 3916906 h 3944202"/>
              <a:gd name="connsiteX10" fmla="*/ 0 w 1853725"/>
              <a:gd name="connsiteY10" fmla="*/ 3944202 h 3944202"/>
              <a:gd name="connsiteX11" fmla="*/ 395263 w 1853725"/>
              <a:gd name="connsiteY11" fmla="*/ 3029803 h 3944202"/>
              <a:gd name="connsiteX12" fmla="*/ 176900 w 1853725"/>
              <a:gd name="connsiteY12" fmla="*/ 1856096 h 3944202"/>
              <a:gd name="connsiteX13" fmla="*/ 586331 w 1853725"/>
              <a:gd name="connsiteY13" fmla="*/ 982639 h 3944202"/>
              <a:gd name="connsiteX14" fmla="*/ 586853 w 1853725"/>
              <a:gd name="connsiteY14" fmla="*/ 27296 h 3944202"/>
              <a:gd name="connsiteX0" fmla="*/ 586853 w 1853725"/>
              <a:gd name="connsiteY0" fmla="*/ 27296 h 3944202"/>
              <a:gd name="connsiteX1" fmla="*/ 763752 w 1853725"/>
              <a:gd name="connsiteY1" fmla="*/ 0 h 3944202"/>
              <a:gd name="connsiteX2" fmla="*/ 1077651 w 1853725"/>
              <a:gd name="connsiteY2" fmla="*/ 1023581 h 3944202"/>
              <a:gd name="connsiteX3" fmla="*/ 791048 w 1853725"/>
              <a:gd name="connsiteY3" fmla="*/ 1733265 h 3944202"/>
              <a:gd name="connsiteX4" fmla="*/ 958375 w 1853725"/>
              <a:gd name="connsiteY4" fmla="*/ 1956321 h 3944202"/>
              <a:gd name="connsiteX5" fmla="*/ 1853725 w 1853725"/>
              <a:gd name="connsiteY5" fmla="*/ 1451496 h 3944202"/>
              <a:gd name="connsiteX6" fmla="*/ 1006000 w 1853725"/>
              <a:gd name="connsiteY6" fmla="*/ 2070621 h 3944202"/>
              <a:gd name="connsiteX7" fmla="*/ 1145890 w 1853725"/>
              <a:gd name="connsiteY7" fmla="*/ 2579427 h 3944202"/>
              <a:gd name="connsiteX8" fmla="*/ 1064003 w 1853725"/>
              <a:gd name="connsiteY8" fmla="*/ 3302758 h 3944202"/>
              <a:gd name="connsiteX9" fmla="*/ 1432491 w 1853725"/>
              <a:gd name="connsiteY9" fmla="*/ 3916906 h 3944202"/>
              <a:gd name="connsiteX10" fmla="*/ 0 w 1853725"/>
              <a:gd name="connsiteY10" fmla="*/ 3944202 h 3944202"/>
              <a:gd name="connsiteX11" fmla="*/ 395263 w 1853725"/>
              <a:gd name="connsiteY11" fmla="*/ 3029803 h 3944202"/>
              <a:gd name="connsiteX12" fmla="*/ 176900 w 1853725"/>
              <a:gd name="connsiteY12" fmla="*/ 1856096 h 3944202"/>
              <a:gd name="connsiteX13" fmla="*/ 586331 w 1853725"/>
              <a:gd name="connsiteY13" fmla="*/ 982639 h 3944202"/>
              <a:gd name="connsiteX14" fmla="*/ 586853 w 1853725"/>
              <a:gd name="connsiteY14" fmla="*/ 27296 h 3944202"/>
              <a:gd name="connsiteX0" fmla="*/ 586853 w 1853725"/>
              <a:gd name="connsiteY0" fmla="*/ 27296 h 3944202"/>
              <a:gd name="connsiteX1" fmla="*/ 763752 w 1853725"/>
              <a:gd name="connsiteY1" fmla="*/ 0 h 3944202"/>
              <a:gd name="connsiteX2" fmla="*/ 1077651 w 1853725"/>
              <a:gd name="connsiteY2" fmla="*/ 1023581 h 3944202"/>
              <a:gd name="connsiteX3" fmla="*/ 791048 w 1853725"/>
              <a:gd name="connsiteY3" fmla="*/ 1733265 h 3944202"/>
              <a:gd name="connsiteX4" fmla="*/ 929800 w 1853725"/>
              <a:gd name="connsiteY4" fmla="*/ 1918221 h 3944202"/>
              <a:gd name="connsiteX5" fmla="*/ 1853725 w 1853725"/>
              <a:gd name="connsiteY5" fmla="*/ 1451496 h 3944202"/>
              <a:gd name="connsiteX6" fmla="*/ 1006000 w 1853725"/>
              <a:gd name="connsiteY6" fmla="*/ 2070621 h 3944202"/>
              <a:gd name="connsiteX7" fmla="*/ 1145890 w 1853725"/>
              <a:gd name="connsiteY7" fmla="*/ 2579427 h 3944202"/>
              <a:gd name="connsiteX8" fmla="*/ 1064003 w 1853725"/>
              <a:gd name="connsiteY8" fmla="*/ 3302758 h 3944202"/>
              <a:gd name="connsiteX9" fmla="*/ 1432491 w 1853725"/>
              <a:gd name="connsiteY9" fmla="*/ 3916906 h 3944202"/>
              <a:gd name="connsiteX10" fmla="*/ 0 w 1853725"/>
              <a:gd name="connsiteY10" fmla="*/ 3944202 h 3944202"/>
              <a:gd name="connsiteX11" fmla="*/ 395263 w 1853725"/>
              <a:gd name="connsiteY11" fmla="*/ 3029803 h 3944202"/>
              <a:gd name="connsiteX12" fmla="*/ 176900 w 1853725"/>
              <a:gd name="connsiteY12" fmla="*/ 1856096 h 3944202"/>
              <a:gd name="connsiteX13" fmla="*/ 586331 w 1853725"/>
              <a:gd name="connsiteY13" fmla="*/ 982639 h 3944202"/>
              <a:gd name="connsiteX14" fmla="*/ 586853 w 1853725"/>
              <a:gd name="connsiteY14" fmla="*/ 27296 h 3944202"/>
              <a:gd name="connsiteX0" fmla="*/ 586853 w 1853725"/>
              <a:gd name="connsiteY0" fmla="*/ 27296 h 3944202"/>
              <a:gd name="connsiteX1" fmla="*/ 763752 w 1853725"/>
              <a:gd name="connsiteY1" fmla="*/ 0 h 3944202"/>
              <a:gd name="connsiteX2" fmla="*/ 1077651 w 1853725"/>
              <a:gd name="connsiteY2" fmla="*/ 1023581 h 3944202"/>
              <a:gd name="connsiteX3" fmla="*/ 791048 w 1853725"/>
              <a:gd name="connsiteY3" fmla="*/ 1733265 h 3944202"/>
              <a:gd name="connsiteX4" fmla="*/ 929800 w 1853725"/>
              <a:gd name="connsiteY4" fmla="*/ 1918221 h 3944202"/>
              <a:gd name="connsiteX5" fmla="*/ 1853725 w 1853725"/>
              <a:gd name="connsiteY5" fmla="*/ 1451496 h 3944202"/>
              <a:gd name="connsiteX6" fmla="*/ 1034575 w 1853725"/>
              <a:gd name="connsiteY6" fmla="*/ 2089671 h 3944202"/>
              <a:gd name="connsiteX7" fmla="*/ 1145890 w 1853725"/>
              <a:gd name="connsiteY7" fmla="*/ 2579427 h 3944202"/>
              <a:gd name="connsiteX8" fmla="*/ 1064003 w 1853725"/>
              <a:gd name="connsiteY8" fmla="*/ 3302758 h 3944202"/>
              <a:gd name="connsiteX9" fmla="*/ 1432491 w 1853725"/>
              <a:gd name="connsiteY9" fmla="*/ 3916906 h 3944202"/>
              <a:gd name="connsiteX10" fmla="*/ 0 w 1853725"/>
              <a:gd name="connsiteY10" fmla="*/ 3944202 h 3944202"/>
              <a:gd name="connsiteX11" fmla="*/ 395263 w 1853725"/>
              <a:gd name="connsiteY11" fmla="*/ 3029803 h 3944202"/>
              <a:gd name="connsiteX12" fmla="*/ 176900 w 1853725"/>
              <a:gd name="connsiteY12" fmla="*/ 1856096 h 3944202"/>
              <a:gd name="connsiteX13" fmla="*/ 586331 w 1853725"/>
              <a:gd name="connsiteY13" fmla="*/ 982639 h 3944202"/>
              <a:gd name="connsiteX14" fmla="*/ 586853 w 1853725"/>
              <a:gd name="connsiteY14" fmla="*/ 27296 h 3944202"/>
              <a:gd name="connsiteX0" fmla="*/ 586853 w 1853725"/>
              <a:gd name="connsiteY0" fmla="*/ 27296 h 3944202"/>
              <a:gd name="connsiteX1" fmla="*/ 675799 w 1853725"/>
              <a:gd name="connsiteY1" fmla="*/ 22746 h 3944202"/>
              <a:gd name="connsiteX2" fmla="*/ 763752 w 1853725"/>
              <a:gd name="connsiteY2" fmla="*/ 0 h 3944202"/>
              <a:gd name="connsiteX3" fmla="*/ 1077651 w 1853725"/>
              <a:gd name="connsiteY3" fmla="*/ 1023581 h 3944202"/>
              <a:gd name="connsiteX4" fmla="*/ 791048 w 1853725"/>
              <a:gd name="connsiteY4" fmla="*/ 1733265 h 3944202"/>
              <a:gd name="connsiteX5" fmla="*/ 929800 w 1853725"/>
              <a:gd name="connsiteY5" fmla="*/ 1918221 h 3944202"/>
              <a:gd name="connsiteX6" fmla="*/ 1853725 w 1853725"/>
              <a:gd name="connsiteY6" fmla="*/ 1451496 h 3944202"/>
              <a:gd name="connsiteX7" fmla="*/ 1034575 w 1853725"/>
              <a:gd name="connsiteY7" fmla="*/ 2089671 h 3944202"/>
              <a:gd name="connsiteX8" fmla="*/ 1145890 w 1853725"/>
              <a:gd name="connsiteY8" fmla="*/ 2579427 h 3944202"/>
              <a:gd name="connsiteX9" fmla="*/ 1064003 w 1853725"/>
              <a:gd name="connsiteY9" fmla="*/ 3302758 h 3944202"/>
              <a:gd name="connsiteX10" fmla="*/ 1432491 w 1853725"/>
              <a:gd name="connsiteY10" fmla="*/ 3916906 h 3944202"/>
              <a:gd name="connsiteX11" fmla="*/ 0 w 1853725"/>
              <a:gd name="connsiteY11" fmla="*/ 3944202 h 3944202"/>
              <a:gd name="connsiteX12" fmla="*/ 395263 w 1853725"/>
              <a:gd name="connsiteY12" fmla="*/ 3029803 h 3944202"/>
              <a:gd name="connsiteX13" fmla="*/ 176900 w 1853725"/>
              <a:gd name="connsiteY13" fmla="*/ 1856096 h 3944202"/>
              <a:gd name="connsiteX14" fmla="*/ 586331 w 1853725"/>
              <a:gd name="connsiteY14" fmla="*/ 982639 h 3944202"/>
              <a:gd name="connsiteX15" fmla="*/ 586853 w 1853725"/>
              <a:gd name="connsiteY15" fmla="*/ 27296 h 3944202"/>
              <a:gd name="connsiteX0" fmla="*/ 586853 w 1853725"/>
              <a:gd name="connsiteY0" fmla="*/ 728450 h 4645356"/>
              <a:gd name="connsiteX1" fmla="*/ 1069499 w 1853725"/>
              <a:gd name="connsiteY1" fmla="*/ 0 h 4645356"/>
              <a:gd name="connsiteX2" fmla="*/ 763752 w 1853725"/>
              <a:gd name="connsiteY2" fmla="*/ 701154 h 4645356"/>
              <a:gd name="connsiteX3" fmla="*/ 1077651 w 1853725"/>
              <a:gd name="connsiteY3" fmla="*/ 1724735 h 4645356"/>
              <a:gd name="connsiteX4" fmla="*/ 791048 w 1853725"/>
              <a:gd name="connsiteY4" fmla="*/ 2434419 h 4645356"/>
              <a:gd name="connsiteX5" fmla="*/ 929800 w 1853725"/>
              <a:gd name="connsiteY5" fmla="*/ 2619375 h 4645356"/>
              <a:gd name="connsiteX6" fmla="*/ 1853725 w 1853725"/>
              <a:gd name="connsiteY6" fmla="*/ 2152650 h 4645356"/>
              <a:gd name="connsiteX7" fmla="*/ 1034575 w 1853725"/>
              <a:gd name="connsiteY7" fmla="*/ 2790825 h 4645356"/>
              <a:gd name="connsiteX8" fmla="*/ 1145890 w 1853725"/>
              <a:gd name="connsiteY8" fmla="*/ 3280581 h 4645356"/>
              <a:gd name="connsiteX9" fmla="*/ 1064003 w 1853725"/>
              <a:gd name="connsiteY9" fmla="*/ 4003912 h 4645356"/>
              <a:gd name="connsiteX10" fmla="*/ 1432491 w 1853725"/>
              <a:gd name="connsiteY10" fmla="*/ 4618060 h 4645356"/>
              <a:gd name="connsiteX11" fmla="*/ 0 w 1853725"/>
              <a:gd name="connsiteY11" fmla="*/ 4645356 h 4645356"/>
              <a:gd name="connsiteX12" fmla="*/ 395263 w 1853725"/>
              <a:gd name="connsiteY12" fmla="*/ 3730957 h 4645356"/>
              <a:gd name="connsiteX13" fmla="*/ 176900 w 1853725"/>
              <a:gd name="connsiteY13" fmla="*/ 2557250 h 4645356"/>
              <a:gd name="connsiteX14" fmla="*/ 586331 w 1853725"/>
              <a:gd name="connsiteY14" fmla="*/ 1683793 h 4645356"/>
              <a:gd name="connsiteX15" fmla="*/ 586853 w 1853725"/>
              <a:gd name="connsiteY15" fmla="*/ 728450 h 4645356"/>
              <a:gd name="connsiteX0" fmla="*/ 586853 w 1853725"/>
              <a:gd name="connsiteY0" fmla="*/ 728450 h 4645356"/>
              <a:gd name="connsiteX1" fmla="*/ 1069499 w 1853725"/>
              <a:gd name="connsiteY1" fmla="*/ 0 h 4645356"/>
              <a:gd name="connsiteX2" fmla="*/ 763752 w 1853725"/>
              <a:gd name="connsiteY2" fmla="*/ 701154 h 4645356"/>
              <a:gd name="connsiteX3" fmla="*/ 1077651 w 1853725"/>
              <a:gd name="connsiteY3" fmla="*/ 1724735 h 4645356"/>
              <a:gd name="connsiteX4" fmla="*/ 791048 w 1853725"/>
              <a:gd name="connsiteY4" fmla="*/ 2434419 h 4645356"/>
              <a:gd name="connsiteX5" fmla="*/ 929800 w 1853725"/>
              <a:gd name="connsiteY5" fmla="*/ 2619375 h 4645356"/>
              <a:gd name="connsiteX6" fmla="*/ 1853725 w 1853725"/>
              <a:gd name="connsiteY6" fmla="*/ 2152650 h 4645356"/>
              <a:gd name="connsiteX7" fmla="*/ 1034575 w 1853725"/>
              <a:gd name="connsiteY7" fmla="*/ 2790825 h 4645356"/>
              <a:gd name="connsiteX8" fmla="*/ 1145890 w 1853725"/>
              <a:gd name="connsiteY8" fmla="*/ 3280581 h 4645356"/>
              <a:gd name="connsiteX9" fmla="*/ 1064003 w 1853725"/>
              <a:gd name="connsiteY9" fmla="*/ 4003912 h 4645356"/>
              <a:gd name="connsiteX10" fmla="*/ 1432491 w 1853725"/>
              <a:gd name="connsiteY10" fmla="*/ 4618060 h 4645356"/>
              <a:gd name="connsiteX11" fmla="*/ 0 w 1853725"/>
              <a:gd name="connsiteY11" fmla="*/ 4645356 h 4645356"/>
              <a:gd name="connsiteX12" fmla="*/ 395263 w 1853725"/>
              <a:gd name="connsiteY12" fmla="*/ 3730957 h 4645356"/>
              <a:gd name="connsiteX13" fmla="*/ 176900 w 1853725"/>
              <a:gd name="connsiteY13" fmla="*/ 2557250 h 4645356"/>
              <a:gd name="connsiteX14" fmla="*/ 586331 w 1853725"/>
              <a:gd name="connsiteY14" fmla="*/ 1683793 h 4645356"/>
              <a:gd name="connsiteX15" fmla="*/ 586853 w 1853725"/>
              <a:gd name="connsiteY15" fmla="*/ 728450 h 4645356"/>
              <a:gd name="connsiteX0" fmla="*/ 586853 w 1853725"/>
              <a:gd name="connsiteY0" fmla="*/ 728450 h 4645356"/>
              <a:gd name="connsiteX1" fmla="*/ 1069499 w 1853725"/>
              <a:gd name="connsiteY1" fmla="*/ 0 h 4645356"/>
              <a:gd name="connsiteX2" fmla="*/ 763752 w 1853725"/>
              <a:gd name="connsiteY2" fmla="*/ 701154 h 4645356"/>
              <a:gd name="connsiteX3" fmla="*/ 1077651 w 1853725"/>
              <a:gd name="connsiteY3" fmla="*/ 1724735 h 4645356"/>
              <a:gd name="connsiteX4" fmla="*/ 791048 w 1853725"/>
              <a:gd name="connsiteY4" fmla="*/ 2434419 h 4645356"/>
              <a:gd name="connsiteX5" fmla="*/ 929800 w 1853725"/>
              <a:gd name="connsiteY5" fmla="*/ 2619375 h 4645356"/>
              <a:gd name="connsiteX6" fmla="*/ 1853725 w 1853725"/>
              <a:gd name="connsiteY6" fmla="*/ 2152650 h 4645356"/>
              <a:gd name="connsiteX7" fmla="*/ 1034575 w 1853725"/>
              <a:gd name="connsiteY7" fmla="*/ 2790825 h 4645356"/>
              <a:gd name="connsiteX8" fmla="*/ 1145890 w 1853725"/>
              <a:gd name="connsiteY8" fmla="*/ 3280581 h 4645356"/>
              <a:gd name="connsiteX9" fmla="*/ 1064003 w 1853725"/>
              <a:gd name="connsiteY9" fmla="*/ 4003912 h 4645356"/>
              <a:gd name="connsiteX10" fmla="*/ 1432491 w 1853725"/>
              <a:gd name="connsiteY10" fmla="*/ 4618060 h 4645356"/>
              <a:gd name="connsiteX11" fmla="*/ 0 w 1853725"/>
              <a:gd name="connsiteY11" fmla="*/ 4645356 h 4645356"/>
              <a:gd name="connsiteX12" fmla="*/ 395263 w 1853725"/>
              <a:gd name="connsiteY12" fmla="*/ 3730957 h 4645356"/>
              <a:gd name="connsiteX13" fmla="*/ 176900 w 1853725"/>
              <a:gd name="connsiteY13" fmla="*/ 2557250 h 4645356"/>
              <a:gd name="connsiteX14" fmla="*/ 586331 w 1853725"/>
              <a:gd name="connsiteY14" fmla="*/ 1683793 h 4645356"/>
              <a:gd name="connsiteX15" fmla="*/ 586853 w 1853725"/>
              <a:gd name="connsiteY15" fmla="*/ 728450 h 4645356"/>
              <a:gd name="connsiteX0" fmla="*/ 586853 w 1853725"/>
              <a:gd name="connsiteY0" fmla="*/ 728450 h 4645356"/>
              <a:gd name="connsiteX1" fmla="*/ 1069499 w 1853725"/>
              <a:gd name="connsiteY1" fmla="*/ 0 h 4645356"/>
              <a:gd name="connsiteX2" fmla="*/ 814552 w 1853725"/>
              <a:gd name="connsiteY2" fmla="*/ 726554 h 4645356"/>
              <a:gd name="connsiteX3" fmla="*/ 1077651 w 1853725"/>
              <a:gd name="connsiteY3" fmla="*/ 1724735 h 4645356"/>
              <a:gd name="connsiteX4" fmla="*/ 791048 w 1853725"/>
              <a:gd name="connsiteY4" fmla="*/ 2434419 h 4645356"/>
              <a:gd name="connsiteX5" fmla="*/ 929800 w 1853725"/>
              <a:gd name="connsiteY5" fmla="*/ 2619375 h 4645356"/>
              <a:gd name="connsiteX6" fmla="*/ 1853725 w 1853725"/>
              <a:gd name="connsiteY6" fmla="*/ 2152650 h 4645356"/>
              <a:gd name="connsiteX7" fmla="*/ 1034575 w 1853725"/>
              <a:gd name="connsiteY7" fmla="*/ 2790825 h 4645356"/>
              <a:gd name="connsiteX8" fmla="*/ 1145890 w 1853725"/>
              <a:gd name="connsiteY8" fmla="*/ 3280581 h 4645356"/>
              <a:gd name="connsiteX9" fmla="*/ 1064003 w 1853725"/>
              <a:gd name="connsiteY9" fmla="*/ 4003912 h 4645356"/>
              <a:gd name="connsiteX10" fmla="*/ 1432491 w 1853725"/>
              <a:gd name="connsiteY10" fmla="*/ 4618060 h 4645356"/>
              <a:gd name="connsiteX11" fmla="*/ 0 w 1853725"/>
              <a:gd name="connsiteY11" fmla="*/ 4645356 h 4645356"/>
              <a:gd name="connsiteX12" fmla="*/ 395263 w 1853725"/>
              <a:gd name="connsiteY12" fmla="*/ 3730957 h 4645356"/>
              <a:gd name="connsiteX13" fmla="*/ 176900 w 1853725"/>
              <a:gd name="connsiteY13" fmla="*/ 2557250 h 4645356"/>
              <a:gd name="connsiteX14" fmla="*/ 586331 w 1853725"/>
              <a:gd name="connsiteY14" fmla="*/ 1683793 h 4645356"/>
              <a:gd name="connsiteX15" fmla="*/ 586853 w 1853725"/>
              <a:gd name="connsiteY15" fmla="*/ 728450 h 4645356"/>
              <a:gd name="connsiteX0" fmla="*/ 586853 w 1858875"/>
              <a:gd name="connsiteY0" fmla="*/ 728450 h 4645356"/>
              <a:gd name="connsiteX1" fmla="*/ 1069499 w 1858875"/>
              <a:gd name="connsiteY1" fmla="*/ 0 h 4645356"/>
              <a:gd name="connsiteX2" fmla="*/ 814552 w 1858875"/>
              <a:gd name="connsiteY2" fmla="*/ 726554 h 4645356"/>
              <a:gd name="connsiteX3" fmla="*/ 1077651 w 1858875"/>
              <a:gd name="connsiteY3" fmla="*/ 1724735 h 4645356"/>
              <a:gd name="connsiteX4" fmla="*/ 791048 w 1858875"/>
              <a:gd name="connsiteY4" fmla="*/ 2434419 h 4645356"/>
              <a:gd name="connsiteX5" fmla="*/ 929800 w 1858875"/>
              <a:gd name="connsiteY5" fmla="*/ 2619375 h 4645356"/>
              <a:gd name="connsiteX6" fmla="*/ 1361599 w 1858875"/>
              <a:gd name="connsiteY6" fmla="*/ 2476500 h 4645356"/>
              <a:gd name="connsiteX7" fmla="*/ 1853725 w 1858875"/>
              <a:gd name="connsiteY7" fmla="*/ 2152650 h 4645356"/>
              <a:gd name="connsiteX8" fmla="*/ 1034575 w 1858875"/>
              <a:gd name="connsiteY8" fmla="*/ 2790825 h 4645356"/>
              <a:gd name="connsiteX9" fmla="*/ 1145890 w 1858875"/>
              <a:gd name="connsiteY9" fmla="*/ 3280581 h 4645356"/>
              <a:gd name="connsiteX10" fmla="*/ 1064003 w 1858875"/>
              <a:gd name="connsiteY10" fmla="*/ 4003912 h 4645356"/>
              <a:gd name="connsiteX11" fmla="*/ 1432491 w 1858875"/>
              <a:gd name="connsiteY11" fmla="*/ 4618060 h 4645356"/>
              <a:gd name="connsiteX12" fmla="*/ 0 w 1858875"/>
              <a:gd name="connsiteY12" fmla="*/ 4645356 h 4645356"/>
              <a:gd name="connsiteX13" fmla="*/ 395263 w 1858875"/>
              <a:gd name="connsiteY13" fmla="*/ 3730957 h 4645356"/>
              <a:gd name="connsiteX14" fmla="*/ 176900 w 1858875"/>
              <a:gd name="connsiteY14" fmla="*/ 2557250 h 4645356"/>
              <a:gd name="connsiteX15" fmla="*/ 586331 w 1858875"/>
              <a:gd name="connsiteY15" fmla="*/ 1683793 h 4645356"/>
              <a:gd name="connsiteX16" fmla="*/ 586853 w 1858875"/>
              <a:gd name="connsiteY16" fmla="*/ 728450 h 4645356"/>
              <a:gd name="connsiteX0" fmla="*/ 586853 w 1864138"/>
              <a:gd name="connsiteY0" fmla="*/ 728450 h 4645356"/>
              <a:gd name="connsiteX1" fmla="*/ 1069499 w 1864138"/>
              <a:gd name="connsiteY1" fmla="*/ 0 h 4645356"/>
              <a:gd name="connsiteX2" fmla="*/ 814552 w 1864138"/>
              <a:gd name="connsiteY2" fmla="*/ 726554 h 4645356"/>
              <a:gd name="connsiteX3" fmla="*/ 1077651 w 1864138"/>
              <a:gd name="connsiteY3" fmla="*/ 1724735 h 4645356"/>
              <a:gd name="connsiteX4" fmla="*/ 791048 w 1864138"/>
              <a:gd name="connsiteY4" fmla="*/ 2434419 h 4645356"/>
              <a:gd name="connsiteX5" fmla="*/ 929800 w 1864138"/>
              <a:gd name="connsiteY5" fmla="*/ 2619375 h 4645356"/>
              <a:gd name="connsiteX6" fmla="*/ 1361599 w 1864138"/>
              <a:gd name="connsiteY6" fmla="*/ 2476500 h 4645356"/>
              <a:gd name="connsiteX7" fmla="*/ 1488599 w 1864138"/>
              <a:gd name="connsiteY7" fmla="*/ 2387600 h 4645356"/>
              <a:gd name="connsiteX8" fmla="*/ 1853725 w 1864138"/>
              <a:gd name="connsiteY8" fmla="*/ 2152650 h 4645356"/>
              <a:gd name="connsiteX9" fmla="*/ 1034575 w 1864138"/>
              <a:gd name="connsiteY9" fmla="*/ 2790825 h 4645356"/>
              <a:gd name="connsiteX10" fmla="*/ 1145890 w 1864138"/>
              <a:gd name="connsiteY10" fmla="*/ 3280581 h 4645356"/>
              <a:gd name="connsiteX11" fmla="*/ 1064003 w 1864138"/>
              <a:gd name="connsiteY11" fmla="*/ 4003912 h 4645356"/>
              <a:gd name="connsiteX12" fmla="*/ 1432491 w 1864138"/>
              <a:gd name="connsiteY12" fmla="*/ 4618060 h 4645356"/>
              <a:gd name="connsiteX13" fmla="*/ 0 w 1864138"/>
              <a:gd name="connsiteY13" fmla="*/ 4645356 h 4645356"/>
              <a:gd name="connsiteX14" fmla="*/ 395263 w 1864138"/>
              <a:gd name="connsiteY14" fmla="*/ 3730957 h 4645356"/>
              <a:gd name="connsiteX15" fmla="*/ 176900 w 1864138"/>
              <a:gd name="connsiteY15" fmla="*/ 2557250 h 4645356"/>
              <a:gd name="connsiteX16" fmla="*/ 586331 w 1864138"/>
              <a:gd name="connsiteY16" fmla="*/ 1683793 h 4645356"/>
              <a:gd name="connsiteX17" fmla="*/ 586853 w 1864138"/>
              <a:gd name="connsiteY17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1077651 w 1863851"/>
              <a:gd name="connsiteY3" fmla="*/ 1724735 h 4645356"/>
              <a:gd name="connsiteX4" fmla="*/ 791048 w 1863851"/>
              <a:gd name="connsiteY4" fmla="*/ 2434419 h 4645356"/>
              <a:gd name="connsiteX5" fmla="*/ 929800 w 1863851"/>
              <a:gd name="connsiteY5" fmla="*/ 2619375 h 4645356"/>
              <a:gd name="connsiteX6" fmla="*/ 1361599 w 1863851"/>
              <a:gd name="connsiteY6" fmla="*/ 2476500 h 4645356"/>
              <a:gd name="connsiteX7" fmla="*/ 1434623 w 1863851"/>
              <a:gd name="connsiteY7" fmla="*/ 2438400 h 4645356"/>
              <a:gd name="connsiteX8" fmla="*/ 1488599 w 1863851"/>
              <a:gd name="connsiteY8" fmla="*/ 2387600 h 4645356"/>
              <a:gd name="connsiteX9" fmla="*/ 1853725 w 1863851"/>
              <a:gd name="connsiteY9" fmla="*/ 2152650 h 4645356"/>
              <a:gd name="connsiteX10" fmla="*/ 1034575 w 1863851"/>
              <a:gd name="connsiteY10" fmla="*/ 2790825 h 4645356"/>
              <a:gd name="connsiteX11" fmla="*/ 1145890 w 1863851"/>
              <a:gd name="connsiteY11" fmla="*/ 3280581 h 4645356"/>
              <a:gd name="connsiteX12" fmla="*/ 1064003 w 1863851"/>
              <a:gd name="connsiteY12" fmla="*/ 4003912 h 4645356"/>
              <a:gd name="connsiteX13" fmla="*/ 1432491 w 1863851"/>
              <a:gd name="connsiteY13" fmla="*/ 4618060 h 4645356"/>
              <a:gd name="connsiteX14" fmla="*/ 0 w 1863851"/>
              <a:gd name="connsiteY14" fmla="*/ 4645356 h 4645356"/>
              <a:gd name="connsiteX15" fmla="*/ 395263 w 1863851"/>
              <a:gd name="connsiteY15" fmla="*/ 3730957 h 4645356"/>
              <a:gd name="connsiteX16" fmla="*/ 176900 w 1863851"/>
              <a:gd name="connsiteY16" fmla="*/ 2557250 h 4645356"/>
              <a:gd name="connsiteX17" fmla="*/ 586331 w 1863851"/>
              <a:gd name="connsiteY17" fmla="*/ 1683793 h 4645356"/>
              <a:gd name="connsiteX18" fmla="*/ 586853 w 1863851"/>
              <a:gd name="connsiteY18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1077651 w 1863851"/>
              <a:gd name="connsiteY3" fmla="*/ 1724735 h 4645356"/>
              <a:gd name="connsiteX4" fmla="*/ 791048 w 1863851"/>
              <a:gd name="connsiteY4" fmla="*/ 2434419 h 4645356"/>
              <a:gd name="connsiteX5" fmla="*/ 929800 w 1863851"/>
              <a:gd name="connsiteY5" fmla="*/ 2619375 h 4645356"/>
              <a:gd name="connsiteX6" fmla="*/ 1361599 w 1863851"/>
              <a:gd name="connsiteY6" fmla="*/ 2476500 h 4645356"/>
              <a:gd name="connsiteX7" fmla="*/ 1472723 w 1863851"/>
              <a:gd name="connsiteY7" fmla="*/ 2200275 h 4645356"/>
              <a:gd name="connsiteX8" fmla="*/ 1488599 w 1863851"/>
              <a:gd name="connsiteY8" fmla="*/ 2387600 h 4645356"/>
              <a:gd name="connsiteX9" fmla="*/ 1853725 w 1863851"/>
              <a:gd name="connsiteY9" fmla="*/ 2152650 h 4645356"/>
              <a:gd name="connsiteX10" fmla="*/ 1034575 w 1863851"/>
              <a:gd name="connsiteY10" fmla="*/ 2790825 h 4645356"/>
              <a:gd name="connsiteX11" fmla="*/ 1145890 w 1863851"/>
              <a:gd name="connsiteY11" fmla="*/ 3280581 h 4645356"/>
              <a:gd name="connsiteX12" fmla="*/ 1064003 w 1863851"/>
              <a:gd name="connsiteY12" fmla="*/ 4003912 h 4645356"/>
              <a:gd name="connsiteX13" fmla="*/ 1432491 w 1863851"/>
              <a:gd name="connsiteY13" fmla="*/ 4618060 h 4645356"/>
              <a:gd name="connsiteX14" fmla="*/ 0 w 1863851"/>
              <a:gd name="connsiteY14" fmla="*/ 4645356 h 4645356"/>
              <a:gd name="connsiteX15" fmla="*/ 395263 w 1863851"/>
              <a:gd name="connsiteY15" fmla="*/ 3730957 h 4645356"/>
              <a:gd name="connsiteX16" fmla="*/ 176900 w 1863851"/>
              <a:gd name="connsiteY16" fmla="*/ 2557250 h 4645356"/>
              <a:gd name="connsiteX17" fmla="*/ 586331 w 1863851"/>
              <a:gd name="connsiteY17" fmla="*/ 1683793 h 4645356"/>
              <a:gd name="connsiteX18" fmla="*/ 586853 w 1863851"/>
              <a:gd name="connsiteY18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1077651 w 1863851"/>
              <a:gd name="connsiteY3" fmla="*/ 1724735 h 4645356"/>
              <a:gd name="connsiteX4" fmla="*/ 791048 w 1863851"/>
              <a:gd name="connsiteY4" fmla="*/ 2434419 h 4645356"/>
              <a:gd name="connsiteX5" fmla="*/ 929800 w 1863851"/>
              <a:gd name="connsiteY5" fmla="*/ 2619375 h 4645356"/>
              <a:gd name="connsiteX6" fmla="*/ 1361599 w 1863851"/>
              <a:gd name="connsiteY6" fmla="*/ 2476500 h 4645356"/>
              <a:gd name="connsiteX7" fmla="*/ 1472723 w 1863851"/>
              <a:gd name="connsiteY7" fmla="*/ 2200275 h 4645356"/>
              <a:gd name="connsiteX8" fmla="*/ 1488599 w 1863851"/>
              <a:gd name="connsiteY8" fmla="*/ 2387600 h 4645356"/>
              <a:gd name="connsiteX9" fmla="*/ 1853725 w 1863851"/>
              <a:gd name="connsiteY9" fmla="*/ 2152650 h 4645356"/>
              <a:gd name="connsiteX10" fmla="*/ 1034575 w 1863851"/>
              <a:gd name="connsiteY10" fmla="*/ 2790825 h 4645356"/>
              <a:gd name="connsiteX11" fmla="*/ 1145890 w 1863851"/>
              <a:gd name="connsiteY11" fmla="*/ 3280581 h 4645356"/>
              <a:gd name="connsiteX12" fmla="*/ 1064003 w 1863851"/>
              <a:gd name="connsiteY12" fmla="*/ 4003912 h 4645356"/>
              <a:gd name="connsiteX13" fmla="*/ 1432491 w 1863851"/>
              <a:gd name="connsiteY13" fmla="*/ 4618060 h 4645356"/>
              <a:gd name="connsiteX14" fmla="*/ 0 w 1863851"/>
              <a:gd name="connsiteY14" fmla="*/ 4645356 h 4645356"/>
              <a:gd name="connsiteX15" fmla="*/ 395263 w 1863851"/>
              <a:gd name="connsiteY15" fmla="*/ 3730957 h 4645356"/>
              <a:gd name="connsiteX16" fmla="*/ 176900 w 1863851"/>
              <a:gd name="connsiteY16" fmla="*/ 2557250 h 4645356"/>
              <a:gd name="connsiteX17" fmla="*/ 424974 w 1863851"/>
              <a:gd name="connsiteY17" fmla="*/ 1981200 h 4645356"/>
              <a:gd name="connsiteX18" fmla="*/ 586331 w 1863851"/>
              <a:gd name="connsiteY18" fmla="*/ 1683793 h 4645356"/>
              <a:gd name="connsiteX19" fmla="*/ 586853 w 1863851"/>
              <a:gd name="connsiteY19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1077651 w 1863851"/>
              <a:gd name="connsiteY3" fmla="*/ 1724735 h 4645356"/>
              <a:gd name="connsiteX4" fmla="*/ 791048 w 1863851"/>
              <a:gd name="connsiteY4" fmla="*/ 2434419 h 4645356"/>
              <a:gd name="connsiteX5" fmla="*/ 929800 w 1863851"/>
              <a:gd name="connsiteY5" fmla="*/ 2619375 h 4645356"/>
              <a:gd name="connsiteX6" fmla="*/ 1361599 w 1863851"/>
              <a:gd name="connsiteY6" fmla="*/ 2476500 h 4645356"/>
              <a:gd name="connsiteX7" fmla="*/ 1472723 w 1863851"/>
              <a:gd name="connsiteY7" fmla="*/ 2200275 h 4645356"/>
              <a:gd name="connsiteX8" fmla="*/ 1488599 w 1863851"/>
              <a:gd name="connsiteY8" fmla="*/ 2387600 h 4645356"/>
              <a:gd name="connsiteX9" fmla="*/ 1853725 w 1863851"/>
              <a:gd name="connsiteY9" fmla="*/ 2152650 h 4645356"/>
              <a:gd name="connsiteX10" fmla="*/ 1034575 w 1863851"/>
              <a:gd name="connsiteY10" fmla="*/ 2790825 h 4645356"/>
              <a:gd name="connsiteX11" fmla="*/ 1145890 w 1863851"/>
              <a:gd name="connsiteY11" fmla="*/ 3280581 h 4645356"/>
              <a:gd name="connsiteX12" fmla="*/ 1064003 w 1863851"/>
              <a:gd name="connsiteY12" fmla="*/ 4003912 h 4645356"/>
              <a:gd name="connsiteX13" fmla="*/ 1432491 w 1863851"/>
              <a:gd name="connsiteY13" fmla="*/ 4618060 h 4645356"/>
              <a:gd name="connsiteX14" fmla="*/ 0 w 1863851"/>
              <a:gd name="connsiteY14" fmla="*/ 4645356 h 4645356"/>
              <a:gd name="connsiteX15" fmla="*/ 395263 w 1863851"/>
              <a:gd name="connsiteY15" fmla="*/ 3730957 h 4645356"/>
              <a:gd name="connsiteX16" fmla="*/ 176900 w 1863851"/>
              <a:gd name="connsiteY16" fmla="*/ 2557250 h 4645356"/>
              <a:gd name="connsiteX17" fmla="*/ 315437 w 1863851"/>
              <a:gd name="connsiteY17" fmla="*/ 2143125 h 4645356"/>
              <a:gd name="connsiteX18" fmla="*/ 424974 w 1863851"/>
              <a:gd name="connsiteY18" fmla="*/ 1981200 h 4645356"/>
              <a:gd name="connsiteX19" fmla="*/ 586331 w 1863851"/>
              <a:gd name="connsiteY19" fmla="*/ 1683793 h 4645356"/>
              <a:gd name="connsiteX20" fmla="*/ 586853 w 1863851"/>
              <a:gd name="connsiteY20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1077651 w 1863851"/>
              <a:gd name="connsiteY3" fmla="*/ 1724735 h 4645356"/>
              <a:gd name="connsiteX4" fmla="*/ 791048 w 1863851"/>
              <a:gd name="connsiteY4" fmla="*/ 2434419 h 4645356"/>
              <a:gd name="connsiteX5" fmla="*/ 929800 w 1863851"/>
              <a:gd name="connsiteY5" fmla="*/ 2619375 h 4645356"/>
              <a:gd name="connsiteX6" fmla="*/ 1361599 w 1863851"/>
              <a:gd name="connsiteY6" fmla="*/ 2476500 h 4645356"/>
              <a:gd name="connsiteX7" fmla="*/ 1472723 w 1863851"/>
              <a:gd name="connsiteY7" fmla="*/ 2200275 h 4645356"/>
              <a:gd name="connsiteX8" fmla="*/ 1488599 w 1863851"/>
              <a:gd name="connsiteY8" fmla="*/ 2387600 h 4645356"/>
              <a:gd name="connsiteX9" fmla="*/ 1853725 w 1863851"/>
              <a:gd name="connsiteY9" fmla="*/ 2152650 h 4645356"/>
              <a:gd name="connsiteX10" fmla="*/ 1034575 w 1863851"/>
              <a:gd name="connsiteY10" fmla="*/ 2790825 h 4645356"/>
              <a:gd name="connsiteX11" fmla="*/ 1145890 w 1863851"/>
              <a:gd name="connsiteY11" fmla="*/ 3280581 h 4645356"/>
              <a:gd name="connsiteX12" fmla="*/ 1064003 w 1863851"/>
              <a:gd name="connsiteY12" fmla="*/ 4003912 h 4645356"/>
              <a:gd name="connsiteX13" fmla="*/ 1432491 w 1863851"/>
              <a:gd name="connsiteY13" fmla="*/ 4618060 h 4645356"/>
              <a:gd name="connsiteX14" fmla="*/ 0 w 1863851"/>
              <a:gd name="connsiteY14" fmla="*/ 4645356 h 4645356"/>
              <a:gd name="connsiteX15" fmla="*/ 395263 w 1863851"/>
              <a:gd name="connsiteY15" fmla="*/ 3730957 h 4645356"/>
              <a:gd name="connsiteX16" fmla="*/ 176900 w 1863851"/>
              <a:gd name="connsiteY16" fmla="*/ 2557250 h 4645356"/>
              <a:gd name="connsiteX17" fmla="*/ 315437 w 1863851"/>
              <a:gd name="connsiteY17" fmla="*/ 2143125 h 4645356"/>
              <a:gd name="connsiteX18" fmla="*/ 367824 w 1863851"/>
              <a:gd name="connsiteY18" fmla="*/ 2057400 h 4645356"/>
              <a:gd name="connsiteX19" fmla="*/ 424974 w 1863851"/>
              <a:gd name="connsiteY19" fmla="*/ 1981200 h 4645356"/>
              <a:gd name="connsiteX20" fmla="*/ 586331 w 1863851"/>
              <a:gd name="connsiteY20" fmla="*/ 1683793 h 4645356"/>
              <a:gd name="connsiteX21" fmla="*/ 586853 w 1863851"/>
              <a:gd name="connsiteY21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1077651 w 1863851"/>
              <a:gd name="connsiteY3" fmla="*/ 1724735 h 4645356"/>
              <a:gd name="connsiteX4" fmla="*/ 791048 w 1863851"/>
              <a:gd name="connsiteY4" fmla="*/ 2434419 h 4645356"/>
              <a:gd name="connsiteX5" fmla="*/ 929800 w 1863851"/>
              <a:gd name="connsiteY5" fmla="*/ 2619375 h 4645356"/>
              <a:gd name="connsiteX6" fmla="*/ 1361599 w 1863851"/>
              <a:gd name="connsiteY6" fmla="*/ 2476500 h 4645356"/>
              <a:gd name="connsiteX7" fmla="*/ 1472723 w 1863851"/>
              <a:gd name="connsiteY7" fmla="*/ 2200275 h 4645356"/>
              <a:gd name="connsiteX8" fmla="*/ 1488599 w 1863851"/>
              <a:gd name="connsiteY8" fmla="*/ 2387600 h 4645356"/>
              <a:gd name="connsiteX9" fmla="*/ 1853725 w 1863851"/>
              <a:gd name="connsiteY9" fmla="*/ 2152650 h 4645356"/>
              <a:gd name="connsiteX10" fmla="*/ 1034575 w 1863851"/>
              <a:gd name="connsiteY10" fmla="*/ 2790825 h 4645356"/>
              <a:gd name="connsiteX11" fmla="*/ 1145890 w 1863851"/>
              <a:gd name="connsiteY11" fmla="*/ 3280581 h 4645356"/>
              <a:gd name="connsiteX12" fmla="*/ 1064003 w 1863851"/>
              <a:gd name="connsiteY12" fmla="*/ 4003912 h 4645356"/>
              <a:gd name="connsiteX13" fmla="*/ 1432491 w 1863851"/>
              <a:gd name="connsiteY13" fmla="*/ 4618060 h 4645356"/>
              <a:gd name="connsiteX14" fmla="*/ 0 w 1863851"/>
              <a:gd name="connsiteY14" fmla="*/ 4645356 h 4645356"/>
              <a:gd name="connsiteX15" fmla="*/ 395263 w 1863851"/>
              <a:gd name="connsiteY15" fmla="*/ 3730957 h 4645356"/>
              <a:gd name="connsiteX16" fmla="*/ 176900 w 1863851"/>
              <a:gd name="connsiteY16" fmla="*/ 2557250 h 4645356"/>
              <a:gd name="connsiteX17" fmla="*/ 315437 w 1863851"/>
              <a:gd name="connsiteY17" fmla="*/ 2143125 h 4645356"/>
              <a:gd name="connsiteX18" fmla="*/ 253524 w 1863851"/>
              <a:gd name="connsiteY18" fmla="*/ 1414462 h 4645356"/>
              <a:gd name="connsiteX19" fmla="*/ 424974 w 1863851"/>
              <a:gd name="connsiteY19" fmla="*/ 1981200 h 4645356"/>
              <a:gd name="connsiteX20" fmla="*/ 586331 w 1863851"/>
              <a:gd name="connsiteY20" fmla="*/ 1683793 h 4645356"/>
              <a:gd name="connsiteX21" fmla="*/ 586853 w 1863851"/>
              <a:gd name="connsiteY21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1077651 w 1863851"/>
              <a:gd name="connsiteY3" fmla="*/ 1724735 h 4645356"/>
              <a:gd name="connsiteX4" fmla="*/ 791048 w 1863851"/>
              <a:gd name="connsiteY4" fmla="*/ 2434419 h 4645356"/>
              <a:gd name="connsiteX5" fmla="*/ 929800 w 1863851"/>
              <a:gd name="connsiteY5" fmla="*/ 2619375 h 4645356"/>
              <a:gd name="connsiteX6" fmla="*/ 1361599 w 1863851"/>
              <a:gd name="connsiteY6" fmla="*/ 2476500 h 4645356"/>
              <a:gd name="connsiteX7" fmla="*/ 1472723 w 1863851"/>
              <a:gd name="connsiteY7" fmla="*/ 2200275 h 4645356"/>
              <a:gd name="connsiteX8" fmla="*/ 1488599 w 1863851"/>
              <a:gd name="connsiteY8" fmla="*/ 2387600 h 4645356"/>
              <a:gd name="connsiteX9" fmla="*/ 1853725 w 1863851"/>
              <a:gd name="connsiteY9" fmla="*/ 2152650 h 4645356"/>
              <a:gd name="connsiteX10" fmla="*/ 1034575 w 1863851"/>
              <a:gd name="connsiteY10" fmla="*/ 2790825 h 4645356"/>
              <a:gd name="connsiteX11" fmla="*/ 1145890 w 1863851"/>
              <a:gd name="connsiteY11" fmla="*/ 3280581 h 4645356"/>
              <a:gd name="connsiteX12" fmla="*/ 1064003 w 1863851"/>
              <a:gd name="connsiteY12" fmla="*/ 4003912 h 4645356"/>
              <a:gd name="connsiteX13" fmla="*/ 1432491 w 1863851"/>
              <a:gd name="connsiteY13" fmla="*/ 4618060 h 4645356"/>
              <a:gd name="connsiteX14" fmla="*/ 0 w 1863851"/>
              <a:gd name="connsiteY14" fmla="*/ 4645356 h 4645356"/>
              <a:gd name="connsiteX15" fmla="*/ 395263 w 1863851"/>
              <a:gd name="connsiteY15" fmla="*/ 3730957 h 4645356"/>
              <a:gd name="connsiteX16" fmla="*/ 176900 w 1863851"/>
              <a:gd name="connsiteY16" fmla="*/ 2557250 h 4645356"/>
              <a:gd name="connsiteX17" fmla="*/ 315437 w 1863851"/>
              <a:gd name="connsiteY17" fmla="*/ 2143125 h 4645356"/>
              <a:gd name="connsiteX18" fmla="*/ 253524 w 1863851"/>
              <a:gd name="connsiteY18" fmla="*/ 1414462 h 4645356"/>
              <a:gd name="connsiteX19" fmla="*/ 424974 w 1863851"/>
              <a:gd name="connsiteY19" fmla="*/ 1981200 h 4645356"/>
              <a:gd name="connsiteX20" fmla="*/ 586331 w 1863851"/>
              <a:gd name="connsiteY20" fmla="*/ 1683793 h 4645356"/>
              <a:gd name="connsiteX21" fmla="*/ 586853 w 1863851"/>
              <a:gd name="connsiteY21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1077651 w 1863851"/>
              <a:gd name="connsiteY3" fmla="*/ 1724735 h 4645356"/>
              <a:gd name="connsiteX4" fmla="*/ 791048 w 1863851"/>
              <a:gd name="connsiteY4" fmla="*/ 2434419 h 4645356"/>
              <a:gd name="connsiteX5" fmla="*/ 929800 w 1863851"/>
              <a:gd name="connsiteY5" fmla="*/ 2619375 h 4645356"/>
              <a:gd name="connsiteX6" fmla="*/ 1361599 w 1863851"/>
              <a:gd name="connsiteY6" fmla="*/ 2476500 h 4645356"/>
              <a:gd name="connsiteX7" fmla="*/ 1472723 w 1863851"/>
              <a:gd name="connsiteY7" fmla="*/ 2200275 h 4645356"/>
              <a:gd name="connsiteX8" fmla="*/ 1488599 w 1863851"/>
              <a:gd name="connsiteY8" fmla="*/ 2387600 h 4645356"/>
              <a:gd name="connsiteX9" fmla="*/ 1853725 w 1863851"/>
              <a:gd name="connsiteY9" fmla="*/ 2152650 h 4645356"/>
              <a:gd name="connsiteX10" fmla="*/ 1034575 w 1863851"/>
              <a:gd name="connsiteY10" fmla="*/ 2790825 h 4645356"/>
              <a:gd name="connsiteX11" fmla="*/ 1145890 w 1863851"/>
              <a:gd name="connsiteY11" fmla="*/ 3280581 h 4645356"/>
              <a:gd name="connsiteX12" fmla="*/ 1064003 w 1863851"/>
              <a:gd name="connsiteY12" fmla="*/ 4003912 h 4645356"/>
              <a:gd name="connsiteX13" fmla="*/ 1432491 w 1863851"/>
              <a:gd name="connsiteY13" fmla="*/ 4618060 h 4645356"/>
              <a:gd name="connsiteX14" fmla="*/ 0 w 1863851"/>
              <a:gd name="connsiteY14" fmla="*/ 4645356 h 4645356"/>
              <a:gd name="connsiteX15" fmla="*/ 395263 w 1863851"/>
              <a:gd name="connsiteY15" fmla="*/ 3730957 h 4645356"/>
              <a:gd name="connsiteX16" fmla="*/ 176900 w 1863851"/>
              <a:gd name="connsiteY16" fmla="*/ 2557250 h 4645356"/>
              <a:gd name="connsiteX17" fmla="*/ 315437 w 1863851"/>
              <a:gd name="connsiteY17" fmla="*/ 2143125 h 4645356"/>
              <a:gd name="connsiteX18" fmla="*/ 253524 w 1863851"/>
              <a:gd name="connsiteY18" fmla="*/ 1414462 h 4645356"/>
              <a:gd name="connsiteX19" fmla="*/ 424974 w 1863851"/>
              <a:gd name="connsiteY19" fmla="*/ 1981200 h 4645356"/>
              <a:gd name="connsiteX20" fmla="*/ 586331 w 1863851"/>
              <a:gd name="connsiteY20" fmla="*/ 1683793 h 4645356"/>
              <a:gd name="connsiteX21" fmla="*/ 586853 w 1863851"/>
              <a:gd name="connsiteY21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077651 w 1863851"/>
              <a:gd name="connsiteY4" fmla="*/ 1724735 h 4645356"/>
              <a:gd name="connsiteX5" fmla="*/ 791048 w 1863851"/>
              <a:gd name="connsiteY5" fmla="*/ 2434419 h 4645356"/>
              <a:gd name="connsiteX6" fmla="*/ 929800 w 1863851"/>
              <a:gd name="connsiteY6" fmla="*/ 2619375 h 4645356"/>
              <a:gd name="connsiteX7" fmla="*/ 1361599 w 1863851"/>
              <a:gd name="connsiteY7" fmla="*/ 2476500 h 4645356"/>
              <a:gd name="connsiteX8" fmla="*/ 1472723 w 1863851"/>
              <a:gd name="connsiteY8" fmla="*/ 2200275 h 4645356"/>
              <a:gd name="connsiteX9" fmla="*/ 1488599 w 1863851"/>
              <a:gd name="connsiteY9" fmla="*/ 2387600 h 4645356"/>
              <a:gd name="connsiteX10" fmla="*/ 1853725 w 1863851"/>
              <a:gd name="connsiteY10" fmla="*/ 2152650 h 4645356"/>
              <a:gd name="connsiteX11" fmla="*/ 1034575 w 1863851"/>
              <a:gd name="connsiteY11" fmla="*/ 2790825 h 4645356"/>
              <a:gd name="connsiteX12" fmla="*/ 1145890 w 1863851"/>
              <a:gd name="connsiteY12" fmla="*/ 3280581 h 4645356"/>
              <a:gd name="connsiteX13" fmla="*/ 1064003 w 1863851"/>
              <a:gd name="connsiteY13" fmla="*/ 4003912 h 4645356"/>
              <a:gd name="connsiteX14" fmla="*/ 1432491 w 1863851"/>
              <a:gd name="connsiteY14" fmla="*/ 4618060 h 4645356"/>
              <a:gd name="connsiteX15" fmla="*/ 0 w 1863851"/>
              <a:gd name="connsiteY15" fmla="*/ 4645356 h 4645356"/>
              <a:gd name="connsiteX16" fmla="*/ 395263 w 1863851"/>
              <a:gd name="connsiteY16" fmla="*/ 3730957 h 4645356"/>
              <a:gd name="connsiteX17" fmla="*/ 176900 w 1863851"/>
              <a:gd name="connsiteY17" fmla="*/ 2557250 h 4645356"/>
              <a:gd name="connsiteX18" fmla="*/ 315437 w 1863851"/>
              <a:gd name="connsiteY18" fmla="*/ 2143125 h 4645356"/>
              <a:gd name="connsiteX19" fmla="*/ 253524 w 1863851"/>
              <a:gd name="connsiteY19" fmla="*/ 1414462 h 4645356"/>
              <a:gd name="connsiteX20" fmla="*/ 424974 w 1863851"/>
              <a:gd name="connsiteY20" fmla="*/ 1981200 h 4645356"/>
              <a:gd name="connsiteX21" fmla="*/ 586331 w 1863851"/>
              <a:gd name="connsiteY21" fmla="*/ 1683793 h 4645356"/>
              <a:gd name="connsiteX22" fmla="*/ 586853 w 1863851"/>
              <a:gd name="connsiteY22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925037 w 1863851"/>
              <a:gd name="connsiteY4" fmla="*/ 1078706 h 4645356"/>
              <a:gd name="connsiteX5" fmla="*/ 1077651 w 1863851"/>
              <a:gd name="connsiteY5" fmla="*/ 1724735 h 4645356"/>
              <a:gd name="connsiteX6" fmla="*/ 791048 w 1863851"/>
              <a:gd name="connsiteY6" fmla="*/ 2434419 h 4645356"/>
              <a:gd name="connsiteX7" fmla="*/ 929800 w 1863851"/>
              <a:gd name="connsiteY7" fmla="*/ 2619375 h 4645356"/>
              <a:gd name="connsiteX8" fmla="*/ 1361599 w 1863851"/>
              <a:gd name="connsiteY8" fmla="*/ 2476500 h 4645356"/>
              <a:gd name="connsiteX9" fmla="*/ 1472723 w 1863851"/>
              <a:gd name="connsiteY9" fmla="*/ 2200275 h 4645356"/>
              <a:gd name="connsiteX10" fmla="*/ 1488599 w 1863851"/>
              <a:gd name="connsiteY10" fmla="*/ 2387600 h 4645356"/>
              <a:gd name="connsiteX11" fmla="*/ 1853725 w 1863851"/>
              <a:gd name="connsiteY11" fmla="*/ 2152650 h 4645356"/>
              <a:gd name="connsiteX12" fmla="*/ 1034575 w 1863851"/>
              <a:gd name="connsiteY12" fmla="*/ 2790825 h 4645356"/>
              <a:gd name="connsiteX13" fmla="*/ 1145890 w 1863851"/>
              <a:gd name="connsiteY13" fmla="*/ 3280581 h 4645356"/>
              <a:gd name="connsiteX14" fmla="*/ 1064003 w 1863851"/>
              <a:gd name="connsiteY14" fmla="*/ 4003912 h 4645356"/>
              <a:gd name="connsiteX15" fmla="*/ 1432491 w 1863851"/>
              <a:gd name="connsiteY15" fmla="*/ 4618060 h 4645356"/>
              <a:gd name="connsiteX16" fmla="*/ 0 w 1863851"/>
              <a:gd name="connsiteY16" fmla="*/ 4645356 h 4645356"/>
              <a:gd name="connsiteX17" fmla="*/ 395263 w 1863851"/>
              <a:gd name="connsiteY17" fmla="*/ 3730957 h 4645356"/>
              <a:gd name="connsiteX18" fmla="*/ 176900 w 1863851"/>
              <a:gd name="connsiteY18" fmla="*/ 2557250 h 4645356"/>
              <a:gd name="connsiteX19" fmla="*/ 315437 w 1863851"/>
              <a:gd name="connsiteY19" fmla="*/ 2143125 h 4645356"/>
              <a:gd name="connsiteX20" fmla="*/ 253524 w 1863851"/>
              <a:gd name="connsiteY20" fmla="*/ 1414462 h 4645356"/>
              <a:gd name="connsiteX21" fmla="*/ 424974 w 1863851"/>
              <a:gd name="connsiteY21" fmla="*/ 1981200 h 4645356"/>
              <a:gd name="connsiteX22" fmla="*/ 586331 w 1863851"/>
              <a:gd name="connsiteY22" fmla="*/ 1683793 h 4645356"/>
              <a:gd name="connsiteX23" fmla="*/ 586853 w 1863851"/>
              <a:gd name="connsiteY23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908368 w 1863851"/>
              <a:gd name="connsiteY4" fmla="*/ 1014413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146493 w 1863851"/>
              <a:gd name="connsiteY4" fmla="*/ 669132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146493 w 1863851"/>
              <a:gd name="connsiteY4" fmla="*/ 669132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146493 w 1863851"/>
              <a:gd name="connsiteY4" fmla="*/ 669132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146493 w 1863851"/>
              <a:gd name="connsiteY4" fmla="*/ 669132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146493 w 1863851"/>
              <a:gd name="connsiteY4" fmla="*/ 669132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146493 w 1863851"/>
              <a:gd name="connsiteY4" fmla="*/ 669132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146493 w 1863851"/>
              <a:gd name="connsiteY4" fmla="*/ 669132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586853 w 1863851"/>
              <a:gd name="connsiteY0" fmla="*/ 728450 h 4645356"/>
              <a:gd name="connsiteX1" fmla="*/ 1069499 w 1863851"/>
              <a:gd name="connsiteY1" fmla="*/ 0 h 4645356"/>
              <a:gd name="connsiteX2" fmla="*/ 814552 w 1863851"/>
              <a:gd name="connsiteY2" fmla="*/ 726554 h 4645356"/>
              <a:gd name="connsiteX3" fmla="*/ 891699 w 1863851"/>
              <a:gd name="connsiteY3" fmla="*/ 966788 h 4645356"/>
              <a:gd name="connsiteX4" fmla="*/ 1146493 w 1863851"/>
              <a:gd name="connsiteY4" fmla="*/ 669132 h 4645356"/>
              <a:gd name="connsiteX5" fmla="*/ 925037 w 1863851"/>
              <a:gd name="connsiteY5" fmla="*/ 1078706 h 4645356"/>
              <a:gd name="connsiteX6" fmla="*/ 1077651 w 1863851"/>
              <a:gd name="connsiteY6" fmla="*/ 1724735 h 4645356"/>
              <a:gd name="connsiteX7" fmla="*/ 791048 w 1863851"/>
              <a:gd name="connsiteY7" fmla="*/ 2434419 h 4645356"/>
              <a:gd name="connsiteX8" fmla="*/ 929800 w 1863851"/>
              <a:gd name="connsiteY8" fmla="*/ 2619375 h 4645356"/>
              <a:gd name="connsiteX9" fmla="*/ 1361599 w 1863851"/>
              <a:gd name="connsiteY9" fmla="*/ 2476500 h 4645356"/>
              <a:gd name="connsiteX10" fmla="*/ 1472723 w 1863851"/>
              <a:gd name="connsiteY10" fmla="*/ 2200275 h 4645356"/>
              <a:gd name="connsiteX11" fmla="*/ 1488599 w 1863851"/>
              <a:gd name="connsiteY11" fmla="*/ 2387600 h 4645356"/>
              <a:gd name="connsiteX12" fmla="*/ 1853725 w 1863851"/>
              <a:gd name="connsiteY12" fmla="*/ 2152650 h 4645356"/>
              <a:gd name="connsiteX13" fmla="*/ 1034575 w 1863851"/>
              <a:gd name="connsiteY13" fmla="*/ 2790825 h 4645356"/>
              <a:gd name="connsiteX14" fmla="*/ 1145890 w 1863851"/>
              <a:gd name="connsiteY14" fmla="*/ 3280581 h 4645356"/>
              <a:gd name="connsiteX15" fmla="*/ 1064003 w 1863851"/>
              <a:gd name="connsiteY15" fmla="*/ 4003912 h 4645356"/>
              <a:gd name="connsiteX16" fmla="*/ 1432491 w 1863851"/>
              <a:gd name="connsiteY16" fmla="*/ 4618060 h 4645356"/>
              <a:gd name="connsiteX17" fmla="*/ 0 w 1863851"/>
              <a:gd name="connsiteY17" fmla="*/ 4645356 h 4645356"/>
              <a:gd name="connsiteX18" fmla="*/ 395263 w 1863851"/>
              <a:gd name="connsiteY18" fmla="*/ 3730957 h 4645356"/>
              <a:gd name="connsiteX19" fmla="*/ 176900 w 1863851"/>
              <a:gd name="connsiteY19" fmla="*/ 2557250 h 4645356"/>
              <a:gd name="connsiteX20" fmla="*/ 315437 w 1863851"/>
              <a:gd name="connsiteY20" fmla="*/ 2143125 h 4645356"/>
              <a:gd name="connsiteX21" fmla="*/ 253524 w 1863851"/>
              <a:gd name="connsiteY21" fmla="*/ 1414462 h 4645356"/>
              <a:gd name="connsiteX22" fmla="*/ 424974 w 1863851"/>
              <a:gd name="connsiteY22" fmla="*/ 1981200 h 4645356"/>
              <a:gd name="connsiteX23" fmla="*/ 586331 w 1863851"/>
              <a:gd name="connsiteY23" fmla="*/ 1683793 h 4645356"/>
              <a:gd name="connsiteX24" fmla="*/ 586853 w 1863851"/>
              <a:gd name="connsiteY24" fmla="*/ 728450 h 464535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680141 w 2111501"/>
              <a:gd name="connsiteY16" fmla="*/ 4618060 h 4677106"/>
              <a:gd name="connsiteX17" fmla="*/ 0 w 2111501"/>
              <a:gd name="connsiteY17" fmla="*/ 4677106 h 4677106"/>
              <a:gd name="connsiteX18" fmla="*/ 64291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680141 w 2111501"/>
              <a:gd name="connsiteY16" fmla="*/ 4618060 h 4677106"/>
              <a:gd name="connsiteX17" fmla="*/ 0 w 2111501"/>
              <a:gd name="connsiteY17" fmla="*/ 4677106 h 4677106"/>
              <a:gd name="connsiteX18" fmla="*/ 64291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819841 w 2111501"/>
              <a:gd name="connsiteY16" fmla="*/ 4624410 h 4677106"/>
              <a:gd name="connsiteX17" fmla="*/ 0 w 2111501"/>
              <a:gd name="connsiteY17" fmla="*/ 4677106 h 4677106"/>
              <a:gd name="connsiteX18" fmla="*/ 64291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819841 w 2111501"/>
              <a:gd name="connsiteY16" fmla="*/ 4624410 h 4677106"/>
              <a:gd name="connsiteX17" fmla="*/ 0 w 2111501"/>
              <a:gd name="connsiteY17" fmla="*/ 4677106 h 4677106"/>
              <a:gd name="connsiteX18" fmla="*/ 64291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819841 w 2111501"/>
              <a:gd name="connsiteY16" fmla="*/ 4624410 h 4677106"/>
              <a:gd name="connsiteX17" fmla="*/ 0 w 2111501"/>
              <a:gd name="connsiteY17" fmla="*/ 4677106 h 4677106"/>
              <a:gd name="connsiteX18" fmla="*/ 64291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819841 w 2111501"/>
              <a:gd name="connsiteY16" fmla="*/ 4624410 h 4677106"/>
              <a:gd name="connsiteX17" fmla="*/ 0 w 2111501"/>
              <a:gd name="connsiteY17" fmla="*/ 4677106 h 4677106"/>
              <a:gd name="connsiteX18" fmla="*/ 64291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819841 w 2111501"/>
              <a:gd name="connsiteY16" fmla="*/ 4624410 h 4677106"/>
              <a:gd name="connsiteX17" fmla="*/ 0 w 2111501"/>
              <a:gd name="connsiteY17" fmla="*/ 4677106 h 4677106"/>
              <a:gd name="connsiteX18" fmla="*/ 59846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819841 w 2111501"/>
              <a:gd name="connsiteY16" fmla="*/ 4624410 h 4677106"/>
              <a:gd name="connsiteX17" fmla="*/ 0 w 2111501"/>
              <a:gd name="connsiteY17" fmla="*/ 4677106 h 4677106"/>
              <a:gd name="connsiteX18" fmla="*/ 59846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  <a:gd name="connsiteX0" fmla="*/ 834503 w 2111501"/>
              <a:gd name="connsiteY0" fmla="*/ 728450 h 4677106"/>
              <a:gd name="connsiteX1" fmla="*/ 1317149 w 2111501"/>
              <a:gd name="connsiteY1" fmla="*/ 0 h 4677106"/>
              <a:gd name="connsiteX2" fmla="*/ 1062202 w 2111501"/>
              <a:gd name="connsiteY2" fmla="*/ 726554 h 4677106"/>
              <a:gd name="connsiteX3" fmla="*/ 1139349 w 2111501"/>
              <a:gd name="connsiteY3" fmla="*/ 966788 h 4677106"/>
              <a:gd name="connsiteX4" fmla="*/ 1394143 w 2111501"/>
              <a:gd name="connsiteY4" fmla="*/ 669132 h 4677106"/>
              <a:gd name="connsiteX5" fmla="*/ 1172687 w 2111501"/>
              <a:gd name="connsiteY5" fmla="*/ 1078706 h 4677106"/>
              <a:gd name="connsiteX6" fmla="*/ 1325301 w 2111501"/>
              <a:gd name="connsiteY6" fmla="*/ 1724735 h 4677106"/>
              <a:gd name="connsiteX7" fmla="*/ 1038698 w 2111501"/>
              <a:gd name="connsiteY7" fmla="*/ 2434419 h 4677106"/>
              <a:gd name="connsiteX8" fmla="*/ 1177450 w 2111501"/>
              <a:gd name="connsiteY8" fmla="*/ 2619375 h 4677106"/>
              <a:gd name="connsiteX9" fmla="*/ 1609249 w 2111501"/>
              <a:gd name="connsiteY9" fmla="*/ 2476500 h 4677106"/>
              <a:gd name="connsiteX10" fmla="*/ 1720373 w 2111501"/>
              <a:gd name="connsiteY10" fmla="*/ 2200275 h 4677106"/>
              <a:gd name="connsiteX11" fmla="*/ 1736249 w 2111501"/>
              <a:gd name="connsiteY11" fmla="*/ 2387600 h 4677106"/>
              <a:gd name="connsiteX12" fmla="*/ 2101375 w 2111501"/>
              <a:gd name="connsiteY12" fmla="*/ 2152650 h 4677106"/>
              <a:gd name="connsiteX13" fmla="*/ 1282225 w 2111501"/>
              <a:gd name="connsiteY13" fmla="*/ 2790825 h 4677106"/>
              <a:gd name="connsiteX14" fmla="*/ 1393540 w 2111501"/>
              <a:gd name="connsiteY14" fmla="*/ 3280581 h 4677106"/>
              <a:gd name="connsiteX15" fmla="*/ 1311653 w 2111501"/>
              <a:gd name="connsiteY15" fmla="*/ 4003912 h 4677106"/>
              <a:gd name="connsiteX16" fmla="*/ 1819841 w 2111501"/>
              <a:gd name="connsiteY16" fmla="*/ 4624410 h 4677106"/>
              <a:gd name="connsiteX17" fmla="*/ 0 w 2111501"/>
              <a:gd name="connsiteY17" fmla="*/ 4677106 h 4677106"/>
              <a:gd name="connsiteX18" fmla="*/ 598463 w 2111501"/>
              <a:gd name="connsiteY18" fmla="*/ 3730957 h 4677106"/>
              <a:gd name="connsiteX19" fmla="*/ 424550 w 2111501"/>
              <a:gd name="connsiteY19" fmla="*/ 2557250 h 4677106"/>
              <a:gd name="connsiteX20" fmla="*/ 563087 w 2111501"/>
              <a:gd name="connsiteY20" fmla="*/ 2143125 h 4677106"/>
              <a:gd name="connsiteX21" fmla="*/ 501174 w 2111501"/>
              <a:gd name="connsiteY21" fmla="*/ 1414462 h 4677106"/>
              <a:gd name="connsiteX22" fmla="*/ 672624 w 2111501"/>
              <a:gd name="connsiteY22" fmla="*/ 1981200 h 4677106"/>
              <a:gd name="connsiteX23" fmla="*/ 833981 w 2111501"/>
              <a:gd name="connsiteY23" fmla="*/ 1683793 h 4677106"/>
              <a:gd name="connsiteX24" fmla="*/ 834503 w 2111501"/>
              <a:gd name="connsiteY24" fmla="*/ 728450 h 467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11501" h="4677106">
                <a:moveTo>
                  <a:pt x="834503" y="728450"/>
                </a:moveTo>
                <a:cubicBezTo>
                  <a:pt x="995385" y="485633"/>
                  <a:pt x="1232467" y="357117"/>
                  <a:pt x="1317149" y="0"/>
                </a:cubicBezTo>
                <a:cubicBezTo>
                  <a:pt x="1278733" y="513118"/>
                  <a:pt x="1164118" y="492836"/>
                  <a:pt x="1062202" y="726554"/>
                </a:cubicBezTo>
                <a:cubicBezTo>
                  <a:pt x="1058763" y="887685"/>
                  <a:pt x="1097880" y="914725"/>
                  <a:pt x="1139349" y="966788"/>
                </a:cubicBezTo>
                <a:cubicBezTo>
                  <a:pt x="1169272" y="969521"/>
                  <a:pt x="1279049" y="874316"/>
                  <a:pt x="1394143" y="669132"/>
                </a:cubicBezTo>
                <a:cubicBezTo>
                  <a:pt x="1333024" y="911622"/>
                  <a:pt x="1161141" y="986512"/>
                  <a:pt x="1172687" y="1078706"/>
                </a:cubicBezTo>
                <a:cubicBezTo>
                  <a:pt x="1200901" y="1197093"/>
                  <a:pt x="1347632" y="1498783"/>
                  <a:pt x="1325301" y="1724735"/>
                </a:cubicBezTo>
                <a:cubicBezTo>
                  <a:pt x="1302970" y="1950687"/>
                  <a:pt x="1058577" y="2278962"/>
                  <a:pt x="1038698" y="2434419"/>
                </a:cubicBezTo>
                <a:cubicBezTo>
                  <a:pt x="1018819" y="2589876"/>
                  <a:pt x="1082358" y="2612362"/>
                  <a:pt x="1177450" y="2619375"/>
                </a:cubicBezTo>
                <a:cubicBezTo>
                  <a:pt x="1272542" y="2626389"/>
                  <a:pt x="1525112" y="2506662"/>
                  <a:pt x="1609249" y="2476500"/>
                </a:cubicBezTo>
                <a:cubicBezTo>
                  <a:pt x="1693386" y="2446338"/>
                  <a:pt x="1699206" y="2215092"/>
                  <a:pt x="1720373" y="2200275"/>
                </a:cubicBezTo>
                <a:cubicBezTo>
                  <a:pt x="1741540" y="2185458"/>
                  <a:pt x="1666399" y="2435225"/>
                  <a:pt x="1736249" y="2387600"/>
                </a:cubicBezTo>
                <a:cubicBezTo>
                  <a:pt x="1806099" y="2339975"/>
                  <a:pt x="2177046" y="2085446"/>
                  <a:pt x="2101375" y="2152650"/>
                </a:cubicBezTo>
                <a:cubicBezTo>
                  <a:pt x="1871187" y="2581275"/>
                  <a:pt x="1257323" y="2694912"/>
                  <a:pt x="1282225" y="2790825"/>
                </a:cubicBezTo>
                <a:cubicBezTo>
                  <a:pt x="1307128" y="2886739"/>
                  <a:pt x="1383873" y="3075225"/>
                  <a:pt x="1393540" y="3280581"/>
                </a:cubicBezTo>
                <a:cubicBezTo>
                  <a:pt x="1325302" y="3728683"/>
                  <a:pt x="1232041" y="3810569"/>
                  <a:pt x="1311653" y="4003912"/>
                </a:cubicBezTo>
                <a:cubicBezTo>
                  <a:pt x="1502722" y="4304162"/>
                  <a:pt x="1616641" y="4452392"/>
                  <a:pt x="1819841" y="4624410"/>
                </a:cubicBezTo>
                <a:lnTo>
                  <a:pt x="0" y="4677106"/>
                </a:lnTo>
                <a:cubicBezTo>
                  <a:pt x="398454" y="4467556"/>
                  <a:pt x="284550" y="4238578"/>
                  <a:pt x="598463" y="3730957"/>
                </a:cubicBezTo>
                <a:cubicBezTo>
                  <a:pt x="713434" y="3443312"/>
                  <a:pt x="814372" y="2913418"/>
                  <a:pt x="424550" y="2557250"/>
                </a:cubicBezTo>
                <a:cubicBezTo>
                  <a:pt x="411246" y="2292611"/>
                  <a:pt x="521741" y="2239133"/>
                  <a:pt x="563087" y="2143125"/>
                </a:cubicBezTo>
                <a:cubicBezTo>
                  <a:pt x="594908" y="2059817"/>
                  <a:pt x="411480" y="1841499"/>
                  <a:pt x="501174" y="1414462"/>
                </a:cubicBezTo>
                <a:cubicBezTo>
                  <a:pt x="486092" y="1806575"/>
                  <a:pt x="636206" y="2043468"/>
                  <a:pt x="672624" y="1981200"/>
                </a:cubicBezTo>
                <a:cubicBezTo>
                  <a:pt x="709042" y="1918932"/>
                  <a:pt x="807001" y="1892585"/>
                  <a:pt x="833981" y="1683793"/>
                </a:cubicBezTo>
                <a:cubicBezTo>
                  <a:pt x="911405" y="1374444"/>
                  <a:pt x="716223" y="892223"/>
                  <a:pt x="834503" y="728450"/>
                </a:cubicBez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780867" y="3378756"/>
            <a:ext cx="2525316" cy="634982"/>
            <a:chOff x="3937000" y="2208781"/>
            <a:chExt cx="2525316" cy="634982"/>
          </a:xfrm>
        </p:grpSpPr>
        <p:cxnSp>
          <p:nvCxnSpPr>
            <p:cNvPr id="30" name="直接连接符 29"/>
            <p:cNvCxnSpPr/>
            <p:nvPr/>
          </p:nvCxnSpPr>
          <p:spPr>
            <a:xfrm flipV="1">
              <a:off x="3937000" y="2208781"/>
              <a:ext cx="520700" cy="634982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457700" y="2214102"/>
              <a:ext cx="2004616" cy="0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8370491" y="277878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数据收集扩展功能</a:t>
            </a:r>
          </a:p>
        </p:txBody>
      </p:sp>
      <p:grpSp>
        <p:nvGrpSpPr>
          <p:cNvPr id="56" name="组合 55"/>
          <p:cNvGrpSpPr/>
          <p:nvPr/>
        </p:nvGrpSpPr>
        <p:grpSpPr>
          <a:xfrm flipH="1" flipV="1">
            <a:off x="1941802" y="4854487"/>
            <a:ext cx="2287853" cy="474788"/>
            <a:chOff x="3937000" y="2208781"/>
            <a:chExt cx="2525316" cy="634982"/>
          </a:xfrm>
        </p:grpSpPr>
        <p:cxnSp>
          <p:nvCxnSpPr>
            <p:cNvPr id="57" name="直接连接符 56"/>
            <p:cNvCxnSpPr/>
            <p:nvPr/>
          </p:nvCxnSpPr>
          <p:spPr>
            <a:xfrm flipV="1">
              <a:off x="3937000" y="2208781"/>
              <a:ext cx="520700" cy="634982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4457700" y="2214102"/>
              <a:ext cx="2004616" cy="0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58"/>
          <p:cNvSpPr txBox="1"/>
          <p:nvPr/>
        </p:nvSpPr>
        <p:spPr>
          <a:xfrm>
            <a:off x="1587989" y="5417629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2017/2/18-2017/3/26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498434" y="483027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基础功能搭建</a:t>
            </a:r>
          </a:p>
        </p:txBody>
      </p:sp>
      <p:sp>
        <p:nvSpPr>
          <p:cNvPr id="66" name="矩形 42"/>
          <p:cNvSpPr/>
          <p:nvPr/>
        </p:nvSpPr>
        <p:spPr>
          <a:xfrm>
            <a:off x="558507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42"/>
          <p:cNvSpPr/>
          <p:nvPr/>
        </p:nvSpPr>
        <p:spPr>
          <a:xfrm>
            <a:off x="-1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264141" y="3084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项目计划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0" y="5433683"/>
            <a:ext cx="1267504" cy="1267504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7626535" y="1366321"/>
            <a:ext cx="2525316" cy="634982"/>
            <a:chOff x="3937000" y="2208781"/>
            <a:chExt cx="2525316" cy="634982"/>
          </a:xfrm>
        </p:grpSpPr>
        <p:cxnSp>
          <p:nvCxnSpPr>
            <p:cNvPr id="45" name="直接连接符 44"/>
            <p:cNvCxnSpPr/>
            <p:nvPr/>
          </p:nvCxnSpPr>
          <p:spPr>
            <a:xfrm flipV="1">
              <a:off x="3937000" y="2208781"/>
              <a:ext cx="520700" cy="634982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457700" y="2214102"/>
              <a:ext cx="2004616" cy="0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/>
          <p:cNvSpPr txBox="1"/>
          <p:nvPr/>
        </p:nvSpPr>
        <p:spPr>
          <a:xfrm>
            <a:off x="8275166" y="80202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数据反馈功能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5053888" y="214217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/>
            <a:r>
              <a:rPr lang="zh-CN" altLang="en-US" sz="3600" b="1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吉时平台</a:t>
            </a:r>
            <a:endParaRPr lang="en-US" altLang="zh-CN" sz="3600" b="1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 flipH="1" flipV="1">
            <a:off x="2120402" y="2936678"/>
            <a:ext cx="2287853" cy="474788"/>
            <a:chOff x="3937000" y="2208781"/>
            <a:chExt cx="2525316" cy="634982"/>
          </a:xfrm>
        </p:grpSpPr>
        <p:cxnSp>
          <p:nvCxnSpPr>
            <p:cNvPr id="51" name="直接连接符 50"/>
            <p:cNvCxnSpPr/>
            <p:nvPr/>
          </p:nvCxnSpPr>
          <p:spPr>
            <a:xfrm flipV="1">
              <a:off x="3937000" y="2208781"/>
              <a:ext cx="520700" cy="634982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4457700" y="2214102"/>
              <a:ext cx="2004616" cy="0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1766589" y="349982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2017/2/18-2017/3/19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71583" y="288824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游戏化扩展功能</a:t>
            </a:r>
          </a:p>
        </p:txBody>
      </p:sp>
      <p:grpSp>
        <p:nvGrpSpPr>
          <p:cNvPr id="55" name="组合 54"/>
          <p:cNvGrpSpPr/>
          <p:nvPr/>
        </p:nvGrpSpPr>
        <p:grpSpPr>
          <a:xfrm flipH="1" flipV="1">
            <a:off x="2539119" y="1326202"/>
            <a:ext cx="2287853" cy="474788"/>
            <a:chOff x="3937000" y="2208781"/>
            <a:chExt cx="2525316" cy="634982"/>
          </a:xfrm>
        </p:grpSpPr>
        <p:cxnSp>
          <p:nvCxnSpPr>
            <p:cNvPr id="61" name="直接连接符 60"/>
            <p:cNvCxnSpPr/>
            <p:nvPr/>
          </p:nvCxnSpPr>
          <p:spPr>
            <a:xfrm flipV="1">
              <a:off x="3937000" y="2208781"/>
              <a:ext cx="520700" cy="634982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4457700" y="2214102"/>
              <a:ext cx="2004616" cy="0"/>
            </a:xfrm>
            <a:prstGeom prst="line">
              <a:avLst/>
            </a:prstGeom>
            <a:ln>
              <a:solidFill>
                <a:srgbClr val="4F6D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2285141" y="1887355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2017/2/18-2017/3/19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661466" y="12757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平台运营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282347" y="1494913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2017/2/18-2017/3/19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396032" y="349982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F6D7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2017/2/18-2017/3/19</a:t>
            </a:r>
            <a:endParaRPr lang="zh-CN" altLang="en-US" sz="1600" dirty="0">
              <a:solidFill>
                <a:srgbClr val="4F6D77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50505" y="2868707"/>
            <a:ext cx="538780" cy="53878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34" y="3957030"/>
            <a:ext cx="441706" cy="441706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235" y="2195176"/>
            <a:ext cx="441706" cy="441706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33" y="1399139"/>
            <a:ext cx="323745" cy="323745"/>
          </a:xfrm>
          <a:prstGeom prst="rect">
            <a:avLst/>
          </a:prstGeom>
        </p:spPr>
      </p:pic>
      <p:sp>
        <p:nvSpPr>
          <p:cNvPr id="76" name="矩形 75"/>
          <p:cNvSpPr/>
          <p:nvPr/>
        </p:nvSpPr>
        <p:spPr>
          <a:xfrm>
            <a:off x="6571014" y="639999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/>
            <a:r>
              <a:rPr lang="zh-CN" alt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测试版</a:t>
            </a:r>
            <a:endParaRPr lang="en-US" altLang="zh-CN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22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2601805">
            <a:off x="382646" y="549817"/>
            <a:ext cx="6477000" cy="5143500"/>
          </a:xfrm>
          <a:prstGeom prst="triangle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529374" y="1937371"/>
            <a:ext cx="9560163" cy="2646878"/>
            <a:chOff x="3924300" y="1739712"/>
            <a:chExt cx="9560163" cy="2646878"/>
          </a:xfrm>
        </p:grpSpPr>
        <p:sp>
          <p:nvSpPr>
            <p:cNvPr id="14" name="文本框 13"/>
            <p:cNvSpPr txBox="1"/>
            <p:nvPr/>
          </p:nvSpPr>
          <p:spPr>
            <a:xfrm>
              <a:off x="3924300" y="1739712"/>
              <a:ext cx="254428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dirty="0">
                  <a:solidFill>
                    <a:srgbClr val="FB540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05</a:t>
              </a:r>
              <a:endParaRPr lang="zh-CN" altLang="en-US" sz="16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20936" y="1815912"/>
              <a:ext cx="726352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人员分工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15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63021" y="1405284"/>
            <a:ext cx="1925330" cy="1925330"/>
            <a:chOff x="868670" y="1982761"/>
            <a:chExt cx="1925330" cy="1925330"/>
          </a:xfrm>
        </p:grpSpPr>
        <p:sp>
          <p:nvSpPr>
            <p:cNvPr id="10" name="椭圆 9"/>
            <p:cNvSpPr/>
            <p:nvPr/>
          </p:nvSpPr>
          <p:spPr>
            <a:xfrm>
              <a:off x="959711" y="2073802"/>
              <a:ext cx="1743248" cy="1743248"/>
            </a:xfrm>
            <a:prstGeom prst="ellipse">
              <a:avLst/>
            </a:prstGeom>
            <a:noFill/>
            <a:ln>
              <a:solidFill>
                <a:srgbClr val="324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868670" y="1982761"/>
              <a:ext cx="1925330" cy="1925330"/>
            </a:xfrm>
            <a:prstGeom prst="ellipse">
              <a:avLst/>
            </a:prstGeom>
            <a:noFill/>
            <a:ln>
              <a:solidFill>
                <a:srgbClr val="324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6" name="Freeform 198"/>
          <p:cNvSpPr>
            <a:spLocks noEditPoints="1"/>
          </p:cNvSpPr>
          <p:nvPr/>
        </p:nvSpPr>
        <p:spPr bwMode="auto">
          <a:xfrm>
            <a:off x="1368825" y="2077032"/>
            <a:ext cx="575834" cy="581832"/>
          </a:xfrm>
          <a:custGeom>
            <a:avLst/>
            <a:gdLst>
              <a:gd name="T0" fmla="*/ 36 w 41"/>
              <a:gd name="T1" fmla="*/ 41 h 41"/>
              <a:gd name="T2" fmla="*/ 5 w 41"/>
              <a:gd name="T3" fmla="*/ 41 h 41"/>
              <a:gd name="T4" fmla="*/ 2 w 41"/>
              <a:gd name="T5" fmla="*/ 35 h 41"/>
              <a:gd name="T6" fmla="*/ 15 w 41"/>
              <a:gd name="T7" fmla="*/ 14 h 41"/>
              <a:gd name="T8" fmla="*/ 15 w 41"/>
              <a:gd name="T9" fmla="*/ 3 h 41"/>
              <a:gd name="T10" fmla="*/ 13 w 41"/>
              <a:gd name="T11" fmla="*/ 3 h 41"/>
              <a:gd name="T12" fmla="*/ 12 w 41"/>
              <a:gd name="T13" fmla="*/ 2 h 41"/>
              <a:gd name="T14" fmla="*/ 13 w 41"/>
              <a:gd name="T15" fmla="*/ 0 h 41"/>
              <a:gd name="T16" fmla="*/ 27 w 41"/>
              <a:gd name="T17" fmla="*/ 0 h 41"/>
              <a:gd name="T18" fmla="*/ 29 w 41"/>
              <a:gd name="T19" fmla="*/ 2 h 41"/>
              <a:gd name="T20" fmla="*/ 27 w 41"/>
              <a:gd name="T21" fmla="*/ 3 h 41"/>
              <a:gd name="T22" fmla="*/ 25 w 41"/>
              <a:gd name="T23" fmla="*/ 3 h 41"/>
              <a:gd name="T24" fmla="*/ 25 w 41"/>
              <a:gd name="T25" fmla="*/ 14 h 41"/>
              <a:gd name="T26" fmla="*/ 39 w 41"/>
              <a:gd name="T27" fmla="*/ 35 h 41"/>
              <a:gd name="T28" fmla="*/ 36 w 41"/>
              <a:gd name="T29" fmla="*/ 41 h 41"/>
              <a:gd name="T30" fmla="*/ 11 w 41"/>
              <a:gd name="T31" fmla="*/ 27 h 41"/>
              <a:gd name="T32" fmla="*/ 30 w 41"/>
              <a:gd name="T33" fmla="*/ 27 h 41"/>
              <a:gd name="T34" fmla="*/ 23 w 41"/>
              <a:gd name="T35" fmla="*/ 16 h 41"/>
              <a:gd name="T36" fmla="*/ 22 w 41"/>
              <a:gd name="T37" fmla="*/ 15 h 41"/>
              <a:gd name="T38" fmla="*/ 22 w 41"/>
              <a:gd name="T39" fmla="*/ 14 h 41"/>
              <a:gd name="T40" fmla="*/ 22 w 41"/>
              <a:gd name="T41" fmla="*/ 3 h 41"/>
              <a:gd name="T42" fmla="*/ 19 w 41"/>
              <a:gd name="T43" fmla="*/ 3 h 41"/>
              <a:gd name="T44" fmla="*/ 19 w 41"/>
              <a:gd name="T45" fmla="*/ 14 h 41"/>
              <a:gd name="T46" fmla="*/ 19 w 41"/>
              <a:gd name="T47" fmla="*/ 15 h 41"/>
              <a:gd name="T48" fmla="*/ 18 w 41"/>
              <a:gd name="T49" fmla="*/ 16 h 41"/>
              <a:gd name="T50" fmla="*/ 11 w 41"/>
              <a:gd name="T51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36" y="41"/>
                </a:moveTo>
                <a:cubicBezTo>
                  <a:pt x="5" y="41"/>
                  <a:pt x="5" y="41"/>
                  <a:pt x="5" y="41"/>
                </a:cubicBezTo>
                <a:cubicBezTo>
                  <a:pt x="1" y="41"/>
                  <a:pt x="0" y="38"/>
                  <a:pt x="2" y="35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3"/>
                  <a:pt x="15" y="3"/>
                  <a:pt x="15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2" y="3"/>
                  <a:pt x="12" y="2"/>
                </a:cubicBezTo>
                <a:cubicBezTo>
                  <a:pt x="12" y="1"/>
                  <a:pt x="12" y="0"/>
                  <a:pt x="1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3"/>
                  <a:pt x="28" y="3"/>
                  <a:pt x="27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14"/>
                  <a:pt x="25" y="14"/>
                  <a:pt x="25" y="14"/>
                </a:cubicBezTo>
                <a:cubicBezTo>
                  <a:pt x="39" y="35"/>
                  <a:pt x="39" y="35"/>
                  <a:pt x="39" y="35"/>
                </a:cubicBezTo>
                <a:cubicBezTo>
                  <a:pt x="41" y="38"/>
                  <a:pt x="39" y="41"/>
                  <a:pt x="36" y="41"/>
                </a:cubicBezTo>
                <a:close/>
                <a:moveTo>
                  <a:pt x="11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23" y="16"/>
                  <a:pt x="23" y="16"/>
                  <a:pt x="23" y="16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3"/>
                  <a:pt x="22" y="3"/>
                  <a:pt x="22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6"/>
                  <a:pt x="18" y="16"/>
                  <a:pt x="18" y="1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9" name="文本框 278"/>
          <p:cNvSpPr txBox="1"/>
          <p:nvPr/>
        </p:nvSpPr>
        <p:spPr>
          <a:xfrm>
            <a:off x="1187103" y="34216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万家兵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558507" y="1405284"/>
            <a:ext cx="0" cy="44815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矩形 225"/>
          <p:cNvSpPr/>
          <p:nvPr/>
        </p:nvSpPr>
        <p:spPr>
          <a:xfrm>
            <a:off x="558507" y="4568919"/>
            <a:ext cx="21343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平台开发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6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数据分析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9" name="矩形 42"/>
          <p:cNvSpPr/>
          <p:nvPr/>
        </p:nvSpPr>
        <p:spPr>
          <a:xfrm>
            <a:off x="558507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42"/>
          <p:cNvSpPr/>
          <p:nvPr/>
        </p:nvSpPr>
        <p:spPr>
          <a:xfrm>
            <a:off x="-1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64141" y="3084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人员分工</a:t>
            </a:r>
          </a:p>
        </p:txBody>
      </p:sp>
      <p:cxnSp>
        <p:nvCxnSpPr>
          <p:cNvPr id="201" name="直接连接符 200"/>
          <p:cNvCxnSpPr/>
          <p:nvPr/>
        </p:nvCxnSpPr>
        <p:spPr>
          <a:xfrm>
            <a:off x="2692864" y="1405284"/>
            <a:ext cx="0" cy="44815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组合 247"/>
          <p:cNvGrpSpPr/>
          <p:nvPr/>
        </p:nvGrpSpPr>
        <p:grpSpPr>
          <a:xfrm>
            <a:off x="2888419" y="1405284"/>
            <a:ext cx="1925330" cy="1925330"/>
            <a:chOff x="868670" y="1982761"/>
            <a:chExt cx="1925330" cy="1925330"/>
          </a:xfrm>
        </p:grpSpPr>
        <p:sp>
          <p:nvSpPr>
            <p:cNvPr id="249" name="椭圆 248"/>
            <p:cNvSpPr/>
            <p:nvPr/>
          </p:nvSpPr>
          <p:spPr>
            <a:xfrm>
              <a:off x="959711" y="2073802"/>
              <a:ext cx="1743248" cy="1743248"/>
            </a:xfrm>
            <a:prstGeom prst="ellipse">
              <a:avLst/>
            </a:prstGeom>
            <a:noFill/>
            <a:ln>
              <a:solidFill>
                <a:srgbClr val="324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868670" y="1982761"/>
              <a:ext cx="1925330" cy="1925330"/>
            </a:xfrm>
            <a:prstGeom prst="ellipse">
              <a:avLst/>
            </a:prstGeom>
            <a:noFill/>
            <a:ln>
              <a:solidFill>
                <a:srgbClr val="324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1" name="Freeform 198"/>
          <p:cNvSpPr>
            <a:spLocks noEditPoints="1"/>
          </p:cNvSpPr>
          <p:nvPr/>
        </p:nvSpPr>
        <p:spPr bwMode="auto">
          <a:xfrm>
            <a:off x="3594223" y="2077032"/>
            <a:ext cx="575834" cy="581832"/>
          </a:xfrm>
          <a:custGeom>
            <a:avLst/>
            <a:gdLst>
              <a:gd name="T0" fmla="*/ 36 w 41"/>
              <a:gd name="T1" fmla="*/ 41 h 41"/>
              <a:gd name="T2" fmla="*/ 5 w 41"/>
              <a:gd name="T3" fmla="*/ 41 h 41"/>
              <a:gd name="T4" fmla="*/ 2 w 41"/>
              <a:gd name="T5" fmla="*/ 35 h 41"/>
              <a:gd name="T6" fmla="*/ 15 w 41"/>
              <a:gd name="T7" fmla="*/ 14 h 41"/>
              <a:gd name="T8" fmla="*/ 15 w 41"/>
              <a:gd name="T9" fmla="*/ 3 h 41"/>
              <a:gd name="T10" fmla="*/ 13 w 41"/>
              <a:gd name="T11" fmla="*/ 3 h 41"/>
              <a:gd name="T12" fmla="*/ 12 w 41"/>
              <a:gd name="T13" fmla="*/ 2 h 41"/>
              <a:gd name="T14" fmla="*/ 13 w 41"/>
              <a:gd name="T15" fmla="*/ 0 h 41"/>
              <a:gd name="T16" fmla="*/ 27 w 41"/>
              <a:gd name="T17" fmla="*/ 0 h 41"/>
              <a:gd name="T18" fmla="*/ 29 w 41"/>
              <a:gd name="T19" fmla="*/ 2 h 41"/>
              <a:gd name="T20" fmla="*/ 27 w 41"/>
              <a:gd name="T21" fmla="*/ 3 h 41"/>
              <a:gd name="T22" fmla="*/ 25 w 41"/>
              <a:gd name="T23" fmla="*/ 3 h 41"/>
              <a:gd name="T24" fmla="*/ 25 w 41"/>
              <a:gd name="T25" fmla="*/ 14 h 41"/>
              <a:gd name="T26" fmla="*/ 39 w 41"/>
              <a:gd name="T27" fmla="*/ 35 h 41"/>
              <a:gd name="T28" fmla="*/ 36 w 41"/>
              <a:gd name="T29" fmla="*/ 41 h 41"/>
              <a:gd name="T30" fmla="*/ 11 w 41"/>
              <a:gd name="T31" fmla="*/ 27 h 41"/>
              <a:gd name="T32" fmla="*/ 30 w 41"/>
              <a:gd name="T33" fmla="*/ 27 h 41"/>
              <a:gd name="T34" fmla="*/ 23 w 41"/>
              <a:gd name="T35" fmla="*/ 16 h 41"/>
              <a:gd name="T36" fmla="*/ 22 w 41"/>
              <a:gd name="T37" fmla="*/ 15 h 41"/>
              <a:gd name="T38" fmla="*/ 22 w 41"/>
              <a:gd name="T39" fmla="*/ 14 h 41"/>
              <a:gd name="T40" fmla="*/ 22 w 41"/>
              <a:gd name="T41" fmla="*/ 3 h 41"/>
              <a:gd name="T42" fmla="*/ 19 w 41"/>
              <a:gd name="T43" fmla="*/ 3 h 41"/>
              <a:gd name="T44" fmla="*/ 19 w 41"/>
              <a:gd name="T45" fmla="*/ 14 h 41"/>
              <a:gd name="T46" fmla="*/ 19 w 41"/>
              <a:gd name="T47" fmla="*/ 15 h 41"/>
              <a:gd name="T48" fmla="*/ 18 w 41"/>
              <a:gd name="T49" fmla="*/ 16 h 41"/>
              <a:gd name="T50" fmla="*/ 11 w 41"/>
              <a:gd name="T51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36" y="41"/>
                </a:moveTo>
                <a:cubicBezTo>
                  <a:pt x="5" y="41"/>
                  <a:pt x="5" y="41"/>
                  <a:pt x="5" y="41"/>
                </a:cubicBezTo>
                <a:cubicBezTo>
                  <a:pt x="1" y="41"/>
                  <a:pt x="0" y="38"/>
                  <a:pt x="2" y="35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3"/>
                  <a:pt x="15" y="3"/>
                  <a:pt x="15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2" y="3"/>
                  <a:pt x="12" y="2"/>
                </a:cubicBezTo>
                <a:cubicBezTo>
                  <a:pt x="12" y="1"/>
                  <a:pt x="12" y="0"/>
                  <a:pt x="1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3"/>
                  <a:pt x="28" y="3"/>
                  <a:pt x="27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14"/>
                  <a:pt x="25" y="14"/>
                  <a:pt x="25" y="14"/>
                </a:cubicBezTo>
                <a:cubicBezTo>
                  <a:pt x="39" y="35"/>
                  <a:pt x="39" y="35"/>
                  <a:pt x="39" y="35"/>
                </a:cubicBezTo>
                <a:cubicBezTo>
                  <a:pt x="41" y="38"/>
                  <a:pt x="39" y="41"/>
                  <a:pt x="36" y="41"/>
                </a:cubicBezTo>
                <a:close/>
                <a:moveTo>
                  <a:pt x="11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23" y="16"/>
                  <a:pt x="23" y="16"/>
                  <a:pt x="23" y="16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3"/>
                  <a:pt x="22" y="3"/>
                  <a:pt x="22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6"/>
                  <a:pt x="18" y="16"/>
                  <a:pt x="18" y="1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253" name="直接连接符 252"/>
          <p:cNvCxnSpPr/>
          <p:nvPr/>
        </p:nvCxnSpPr>
        <p:spPr>
          <a:xfrm>
            <a:off x="2783905" y="1405284"/>
            <a:ext cx="0" cy="44815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矩形 253"/>
          <p:cNvSpPr/>
          <p:nvPr/>
        </p:nvSpPr>
        <p:spPr>
          <a:xfrm>
            <a:off x="2783905" y="4568919"/>
            <a:ext cx="21343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产品设计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6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平台开发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55" name="直接连接符 254"/>
          <p:cNvCxnSpPr/>
          <p:nvPr/>
        </p:nvCxnSpPr>
        <p:spPr>
          <a:xfrm>
            <a:off x="4918262" y="1405284"/>
            <a:ext cx="0" cy="44815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组合 255"/>
          <p:cNvGrpSpPr/>
          <p:nvPr/>
        </p:nvGrpSpPr>
        <p:grpSpPr>
          <a:xfrm>
            <a:off x="5116561" y="1405284"/>
            <a:ext cx="1925330" cy="1925330"/>
            <a:chOff x="868670" y="1982761"/>
            <a:chExt cx="1925330" cy="1925330"/>
          </a:xfrm>
        </p:grpSpPr>
        <p:sp>
          <p:nvSpPr>
            <p:cNvPr id="257" name="椭圆 256"/>
            <p:cNvSpPr/>
            <p:nvPr/>
          </p:nvSpPr>
          <p:spPr>
            <a:xfrm>
              <a:off x="959711" y="2073802"/>
              <a:ext cx="1743248" cy="1743248"/>
            </a:xfrm>
            <a:prstGeom prst="ellipse">
              <a:avLst/>
            </a:prstGeom>
            <a:noFill/>
            <a:ln>
              <a:solidFill>
                <a:srgbClr val="324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868670" y="1982761"/>
              <a:ext cx="1925330" cy="1925330"/>
            </a:xfrm>
            <a:prstGeom prst="ellipse">
              <a:avLst/>
            </a:prstGeom>
            <a:noFill/>
            <a:ln>
              <a:solidFill>
                <a:srgbClr val="324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9" name="Freeform 198"/>
          <p:cNvSpPr>
            <a:spLocks noEditPoints="1"/>
          </p:cNvSpPr>
          <p:nvPr/>
        </p:nvSpPr>
        <p:spPr bwMode="auto">
          <a:xfrm>
            <a:off x="5822365" y="2077032"/>
            <a:ext cx="575834" cy="581832"/>
          </a:xfrm>
          <a:custGeom>
            <a:avLst/>
            <a:gdLst>
              <a:gd name="T0" fmla="*/ 36 w 41"/>
              <a:gd name="T1" fmla="*/ 41 h 41"/>
              <a:gd name="T2" fmla="*/ 5 w 41"/>
              <a:gd name="T3" fmla="*/ 41 h 41"/>
              <a:gd name="T4" fmla="*/ 2 w 41"/>
              <a:gd name="T5" fmla="*/ 35 h 41"/>
              <a:gd name="T6" fmla="*/ 15 w 41"/>
              <a:gd name="T7" fmla="*/ 14 h 41"/>
              <a:gd name="T8" fmla="*/ 15 w 41"/>
              <a:gd name="T9" fmla="*/ 3 h 41"/>
              <a:gd name="T10" fmla="*/ 13 w 41"/>
              <a:gd name="T11" fmla="*/ 3 h 41"/>
              <a:gd name="T12" fmla="*/ 12 w 41"/>
              <a:gd name="T13" fmla="*/ 2 h 41"/>
              <a:gd name="T14" fmla="*/ 13 w 41"/>
              <a:gd name="T15" fmla="*/ 0 h 41"/>
              <a:gd name="T16" fmla="*/ 27 w 41"/>
              <a:gd name="T17" fmla="*/ 0 h 41"/>
              <a:gd name="T18" fmla="*/ 29 w 41"/>
              <a:gd name="T19" fmla="*/ 2 h 41"/>
              <a:gd name="T20" fmla="*/ 27 w 41"/>
              <a:gd name="T21" fmla="*/ 3 h 41"/>
              <a:gd name="T22" fmla="*/ 25 w 41"/>
              <a:gd name="T23" fmla="*/ 3 h 41"/>
              <a:gd name="T24" fmla="*/ 25 w 41"/>
              <a:gd name="T25" fmla="*/ 14 h 41"/>
              <a:gd name="T26" fmla="*/ 39 w 41"/>
              <a:gd name="T27" fmla="*/ 35 h 41"/>
              <a:gd name="T28" fmla="*/ 36 w 41"/>
              <a:gd name="T29" fmla="*/ 41 h 41"/>
              <a:gd name="T30" fmla="*/ 11 w 41"/>
              <a:gd name="T31" fmla="*/ 27 h 41"/>
              <a:gd name="T32" fmla="*/ 30 w 41"/>
              <a:gd name="T33" fmla="*/ 27 h 41"/>
              <a:gd name="T34" fmla="*/ 23 w 41"/>
              <a:gd name="T35" fmla="*/ 16 h 41"/>
              <a:gd name="T36" fmla="*/ 22 w 41"/>
              <a:gd name="T37" fmla="*/ 15 h 41"/>
              <a:gd name="T38" fmla="*/ 22 w 41"/>
              <a:gd name="T39" fmla="*/ 14 h 41"/>
              <a:gd name="T40" fmla="*/ 22 w 41"/>
              <a:gd name="T41" fmla="*/ 3 h 41"/>
              <a:gd name="T42" fmla="*/ 19 w 41"/>
              <a:gd name="T43" fmla="*/ 3 h 41"/>
              <a:gd name="T44" fmla="*/ 19 w 41"/>
              <a:gd name="T45" fmla="*/ 14 h 41"/>
              <a:gd name="T46" fmla="*/ 19 w 41"/>
              <a:gd name="T47" fmla="*/ 15 h 41"/>
              <a:gd name="T48" fmla="*/ 18 w 41"/>
              <a:gd name="T49" fmla="*/ 16 h 41"/>
              <a:gd name="T50" fmla="*/ 11 w 41"/>
              <a:gd name="T51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36" y="41"/>
                </a:moveTo>
                <a:cubicBezTo>
                  <a:pt x="5" y="41"/>
                  <a:pt x="5" y="41"/>
                  <a:pt x="5" y="41"/>
                </a:cubicBezTo>
                <a:cubicBezTo>
                  <a:pt x="1" y="41"/>
                  <a:pt x="0" y="38"/>
                  <a:pt x="2" y="35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3"/>
                  <a:pt x="15" y="3"/>
                  <a:pt x="15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2" y="3"/>
                  <a:pt x="12" y="2"/>
                </a:cubicBezTo>
                <a:cubicBezTo>
                  <a:pt x="12" y="1"/>
                  <a:pt x="12" y="0"/>
                  <a:pt x="1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3"/>
                  <a:pt x="28" y="3"/>
                  <a:pt x="27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14"/>
                  <a:pt x="25" y="14"/>
                  <a:pt x="25" y="14"/>
                </a:cubicBezTo>
                <a:cubicBezTo>
                  <a:pt x="39" y="35"/>
                  <a:pt x="39" y="35"/>
                  <a:pt x="39" y="35"/>
                </a:cubicBezTo>
                <a:cubicBezTo>
                  <a:pt x="41" y="38"/>
                  <a:pt x="39" y="41"/>
                  <a:pt x="36" y="41"/>
                </a:cubicBezTo>
                <a:close/>
                <a:moveTo>
                  <a:pt x="11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23" y="16"/>
                  <a:pt x="23" y="16"/>
                  <a:pt x="23" y="16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3"/>
                  <a:pt x="22" y="3"/>
                  <a:pt x="22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6"/>
                  <a:pt x="18" y="16"/>
                  <a:pt x="18" y="1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261" name="直接连接符 260"/>
          <p:cNvCxnSpPr/>
          <p:nvPr/>
        </p:nvCxnSpPr>
        <p:spPr>
          <a:xfrm>
            <a:off x="5012047" y="1405284"/>
            <a:ext cx="0" cy="44815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/>
          <p:cNvSpPr/>
          <p:nvPr/>
        </p:nvSpPr>
        <p:spPr>
          <a:xfrm>
            <a:off x="5012047" y="4568919"/>
            <a:ext cx="21343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美工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63" name="直接连接符 262"/>
          <p:cNvCxnSpPr/>
          <p:nvPr/>
        </p:nvCxnSpPr>
        <p:spPr>
          <a:xfrm>
            <a:off x="7146404" y="1405284"/>
            <a:ext cx="0" cy="44815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组合 263"/>
          <p:cNvGrpSpPr/>
          <p:nvPr/>
        </p:nvGrpSpPr>
        <p:grpSpPr>
          <a:xfrm>
            <a:off x="7340327" y="1405284"/>
            <a:ext cx="1925330" cy="1925330"/>
            <a:chOff x="868670" y="1982761"/>
            <a:chExt cx="1925330" cy="1925330"/>
          </a:xfrm>
        </p:grpSpPr>
        <p:sp>
          <p:nvSpPr>
            <p:cNvPr id="265" name="椭圆 264"/>
            <p:cNvSpPr/>
            <p:nvPr/>
          </p:nvSpPr>
          <p:spPr>
            <a:xfrm>
              <a:off x="959711" y="2073802"/>
              <a:ext cx="1743248" cy="1743248"/>
            </a:xfrm>
            <a:prstGeom prst="ellipse">
              <a:avLst/>
            </a:prstGeom>
            <a:noFill/>
            <a:ln>
              <a:solidFill>
                <a:srgbClr val="324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868670" y="1982761"/>
              <a:ext cx="1925330" cy="1925330"/>
            </a:xfrm>
            <a:prstGeom prst="ellipse">
              <a:avLst/>
            </a:prstGeom>
            <a:noFill/>
            <a:ln>
              <a:solidFill>
                <a:srgbClr val="324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7" name="Freeform 198"/>
          <p:cNvSpPr>
            <a:spLocks noEditPoints="1"/>
          </p:cNvSpPr>
          <p:nvPr/>
        </p:nvSpPr>
        <p:spPr bwMode="auto">
          <a:xfrm>
            <a:off x="8046131" y="2077032"/>
            <a:ext cx="575834" cy="581832"/>
          </a:xfrm>
          <a:custGeom>
            <a:avLst/>
            <a:gdLst>
              <a:gd name="T0" fmla="*/ 36 w 41"/>
              <a:gd name="T1" fmla="*/ 41 h 41"/>
              <a:gd name="T2" fmla="*/ 5 w 41"/>
              <a:gd name="T3" fmla="*/ 41 h 41"/>
              <a:gd name="T4" fmla="*/ 2 w 41"/>
              <a:gd name="T5" fmla="*/ 35 h 41"/>
              <a:gd name="T6" fmla="*/ 15 w 41"/>
              <a:gd name="T7" fmla="*/ 14 h 41"/>
              <a:gd name="T8" fmla="*/ 15 w 41"/>
              <a:gd name="T9" fmla="*/ 3 h 41"/>
              <a:gd name="T10" fmla="*/ 13 w 41"/>
              <a:gd name="T11" fmla="*/ 3 h 41"/>
              <a:gd name="T12" fmla="*/ 12 w 41"/>
              <a:gd name="T13" fmla="*/ 2 h 41"/>
              <a:gd name="T14" fmla="*/ 13 w 41"/>
              <a:gd name="T15" fmla="*/ 0 h 41"/>
              <a:gd name="T16" fmla="*/ 27 w 41"/>
              <a:gd name="T17" fmla="*/ 0 h 41"/>
              <a:gd name="T18" fmla="*/ 29 w 41"/>
              <a:gd name="T19" fmla="*/ 2 h 41"/>
              <a:gd name="T20" fmla="*/ 27 w 41"/>
              <a:gd name="T21" fmla="*/ 3 h 41"/>
              <a:gd name="T22" fmla="*/ 25 w 41"/>
              <a:gd name="T23" fmla="*/ 3 h 41"/>
              <a:gd name="T24" fmla="*/ 25 w 41"/>
              <a:gd name="T25" fmla="*/ 14 h 41"/>
              <a:gd name="T26" fmla="*/ 39 w 41"/>
              <a:gd name="T27" fmla="*/ 35 h 41"/>
              <a:gd name="T28" fmla="*/ 36 w 41"/>
              <a:gd name="T29" fmla="*/ 41 h 41"/>
              <a:gd name="T30" fmla="*/ 11 w 41"/>
              <a:gd name="T31" fmla="*/ 27 h 41"/>
              <a:gd name="T32" fmla="*/ 30 w 41"/>
              <a:gd name="T33" fmla="*/ 27 h 41"/>
              <a:gd name="T34" fmla="*/ 23 w 41"/>
              <a:gd name="T35" fmla="*/ 16 h 41"/>
              <a:gd name="T36" fmla="*/ 22 w 41"/>
              <a:gd name="T37" fmla="*/ 15 h 41"/>
              <a:gd name="T38" fmla="*/ 22 w 41"/>
              <a:gd name="T39" fmla="*/ 14 h 41"/>
              <a:gd name="T40" fmla="*/ 22 w 41"/>
              <a:gd name="T41" fmla="*/ 3 h 41"/>
              <a:gd name="T42" fmla="*/ 19 w 41"/>
              <a:gd name="T43" fmla="*/ 3 h 41"/>
              <a:gd name="T44" fmla="*/ 19 w 41"/>
              <a:gd name="T45" fmla="*/ 14 h 41"/>
              <a:gd name="T46" fmla="*/ 19 w 41"/>
              <a:gd name="T47" fmla="*/ 15 h 41"/>
              <a:gd name="T48" fmla="*/ 18 w 41"/>
              <a:gd name="T49" fmla="*/ 16 h 41"/>
              <a:gd name="T50" fmla="*/ 11 w 41"/>
              <a:gd name="T51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36" y="41"/>
                </a:moveTo>
                <a:cubicBezTo>
                  <a:pt x="5" y="41"/>
                  <a:pt x="5" y="41"/>
                  <a:pt x="5" y="41"/>
                </a:cubicBezTo>
                <a:cubicBezTo>
                  <a:pt x="1" y="41"/>
                  <a:pt x="0" y="38"/>
                  <a:pt x="2" y="35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3"/>
                  <a:pt x="15" y="3"/>
                  <a:pt x="15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2" y="3"/>
                  <a:pt x="12" y="2"/>
                </a:cubicBezTo>
                <a:cubicBezTo>
                  <a:pt x="12" y="1"/>
                  <a:pt x="12" y="0"/>
                  <a:pt x="1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3"/>
                  <a:pt x="28" y="3"/>
                  <a:pt x="27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14"/>
                  <a:pt x="25" y="14"/>
                  <a:pt x="25" y="14"/>
                </a:cubicBezTo>
                <a:cubicBezTo>
                  <a:pt x="39" y="35"/>
                  <a:pt x="39" y="35"/>
                  <a:pt x="39" y="35"/>
                </a:cubicBezTo>
                <a:cubicBezTo>
                  <a:pt x="41" y="38"/>
                  <a:pt x="39" y="41"/>
                  <a:pt x="36" y="41"/>
                </a:cubicBezTo>
                <a:close/>
                <a:moveTo>
                  <a:pt x="11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23" y="16"/>
                  <a:pt x="23" y="16"/>
                  <a:pt x="23" y="16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3"/>
                  <a:pt x="22" y="3"/>
                  <a:pt x="22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6"/>
                  <a:pt x="18" y="16"/>
                  <a:pt x="18" y="1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269" name="直接连接符 268"/>
          <p:cNvCxnSpPr/>
          <p:nvPr/>
        </p:nvCxnSpPr>
        <p:spPr>
          <a:xfrm>
            <a:off x="7235813" y="1405284"/>
            <a:ext cx="0" cy="44815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矩形 269"/>
          <p:cNvSpPr/>
          <p:nvPr/>
        </p:nvSpPr>
        <p:spPr>
          <a:xfrm>
            <a:off x="7235813" y="4568919"/>
            <a:ext cx="21343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平台开发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6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平台内容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71" name="直接连接符 270"/>
          <p:cNvCxnSpPr/>
          <p:nvPr/>
        </p:nvCxnSpPr>
        <p:spPr>
          <a:xfrm>
            <a:off x="9370170" y="1405284"/>
            <a:ext cx="0" cy="44815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组合 271"/>
          <p:cNvGrpSpPr/>
          <p:nvPr/>
        </p:nvGrpSpPr>
        <p:grpSpPr>
          <a:xfrm>
            <a:off x="9565761" y="1405284"/>
            <a:ext cx="1925330" cy="1925330"/>
            <a:chOff x="868670" y="1982761"/>
            <a:chExt cx="1925330" cy="1925330"/>
          </a:xfrm>
        </p:grpSpPr>
        <p:sp>
          <p:nvSpPr>
            <p:cNvPr id="273" name="椭圆 272"/>
            <p:cNvSpPr/>
            <p:nvPr/>
          </p:nvSpPr>
          <p:spPr>
            <a:xfrm>
              <a:off x="959711" y="2073802"/>
              <a:ext cx="1743248" cy="1743248"/>
            </a:xfrm>
            <a:prstGeom prst="ellipse">
              <a:avLst/>
            </a:prstGeom>
            <a:noFill/>
            <a:ln>
              <a:solidFill>
                <a:srgbClr val="324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868670" y="1982761"/>
              <a:ext cx="1925330" cy="1925330"/>
            </a:xfrm>
            <a:prstGeom prst="ellipse">
              <a:avLst/>
            </a:prstGeom>
            <a:noFill/>
            <a:ln>
              <a:solidFill>
                <a:srgbClr val="324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5" name="Freeform 198"/>
          <p:cNvSpPr>
            <a:spLocks noEditPoints="1"/>
          </p:cNvSpPr>
          <p:nvPr/>
        </p:nvSpPr>
        <p:spPr bwMode="auto">
          <a:xfrm>
            <a:off x="10271565" y="2077032"/>
            <a:ext cx="575834" cy="581832"/>
          </a:xfrm>
          <a:custGeom>
            <a:avLst/>
            <a:gdLst>
              <a:gd name="T0" fmla="*/ 36 w 41"/>
              <a:gd name="T1" fmla="*/ 41 h 41"/>
              <a:gd name="T2" fmla="*/ 5 w 41"/>
              <a:gd name="T3" fmla="*/ 41 h 41"/>
              <a:gd name="T4" fmla="*/ 2 w 41"/>
              <a:gd name="T5" fmla="*/ 35 h 41"/>
              <a:gd name="T6" fmla="*/ 15 w 41"/>
              <a:gd name="T7" fmla="*/ 14 h 41"/>
              <a:gd name="T8" fmla="*/ 15 w 41"/>
              <a:gd name="T9" fmla="*/ 3 h 41"/>
              <a:gd name="T10" fmla="*/ 13 w 41"/>
              <a:gd name="T11" fmla="*/ 3 h 41"/>
              <a:gd name="T12" fmla="*/ 12 w 41"/>
              <a:gd name="T13" fmla="*/ 2 h 41"/>
              <a:gd name="T14" fmla="*/ 13 w 41"/>
              <a:gd name="T15" fmla="*/ 0 h 41"/>
              <a:gd name="T16" fmla="*/ 27 w 41"/>
              <a:gd name="T17" fmla="*/ 0 h 41"/>
              <a:gd name="T18" fmla="*/ 29 w 41"/>
              <a:gd name="T19" fmla="*/ 2 h 41"/>
              <a:gd name="T20" fmla="*/ 27 w 41"/>
              <a:gd name="T21" fmla="*/ 3 h 41"/>
              <a:gd name="T22" fmla="*/ 25 w 41"/>
              <a:gd name="T23" fmla="*/ 3 h 41"/>
              <a:gd name="T24" fmla="*/ 25 w 41"/>
              <a:gd name="T25" fmla="*/ 14 h 41"/>
              <a:gd name="T26" fmla="*/ 39 w 41"/>
              <a:gd name="T27" fmla="*/ 35 h 41"/>
              <a:gd name="T28" fmla="*/ 36 w 41"/>
              <a:gd name="T29" fmla="*/ 41 h 41"/>
              <a:gd name="T30" fmla="*/ 11 w 41"/>
              <a:gd name="T31" fmla="*/ 27 h 41"/>
              <a:gd name="T32" fmla="*/ 30 w 41"/>
              <a:gd name="T33" fmla="*/ 27 h 41"/>
              <a:gd name="T34" fmla="*/ 23 w 41"/>
              <a:gd name="T35" fmla="*/ 16 h 41"/>
              <a:gd name="T36" fmla="*/ 22 w 41"/>
              <a:gd name="T37" fmla="*/ 15 h 41"/>
              <a:gd name="T38" fmla="*/ 22 w 41"/>
              <a:gd name="T39" fmla="*/ 14 h 41"/>
              <a:gd name="T40" fmla="*/ 22 w 41"/>
              <a:gd name="T41" fmla="*/ 3 h 41"/>
              <a:gd name="T42" fmla="*/ 19 w 41"/>
              <a:gd name="T43" fmla="*/ 3 h 41"/>
              <a:gd name="T44" fmla="*/ 19 w 41"/>
              <a:gd name="T45" fmla="*/ 14 h 41"/>
              <a:gd name="T46" fmla="*/ 19 w 41"/>
              <a:gd name="T47" fmla="*/ 15 h 41"/>
              <a:gd name="T48" fmla="*/ 18 w 41"/>
              <a:gd name="T49" fmla="*/ 16 h 41"/>
              <a:gd name="T50" fmla="*/ 11 w 41"/>
              <a:gd name="T51" fmla="*/ 2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36" y="41"/>
                </a:moveTo>
                <a:cubicBezTo>
                  <a:pt x="5" y="41"/>
                  <a:pt x="5" y="41"/>
                  <a:pt x="5" y="41"/>
                </a:cubicBezTo>
                <a:cubicBezTo>
                  <a:pt x="1" y="41"/>
                  <a:pt x="0" y="38"/>
                  <a:pt x="2" y="35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3"/>
                  <a:pt x="15" y="3"/>
                  <a:pt x="15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2" y="3"/>
                  <a:pt x="12" y="2"/>
                </a:cubicBezTo>
                <a:cubicBezTo>
                  <a:pt x="12" y="1"/>
                  <a:pt x="12" y="0"/>
                  <a:pt x="1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9" y="1"/>
                  <a:pt x="29" y="2"/>
                </a:cubicBezTo>
                <a:cubicBezTo>
                  <a:pt x="29" y="3"/>
                  <a:pt x="28" y="3"/>
                  <a:pt x="27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14"/>
                  <a:pt x="25" y="14"/>
                  <a:pt x="25" y="14"/>
                </a:cubicBezTo>
                <a:cubicBezTo>
                  <a:pt x="39" y="35"/>
                  <a:pt x="39" y="35"/>
                  <a:pt x="39" y="35"/>
                </a:cubicBezTo>
                <a:cubicBezTo>
                  <a:pt x="41" y="38"/>
                  <a:pt x="39" y="41"/>
                  <a:pt x="36" y="41"/>
                </a:cubicBezTo>
                <a:close/>
                <a:moveTo>
                  <a:pt x="11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23" y="16"/>
                  <a:pt x="23" y="16"/>
                  <a:pt x="23" y="16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3"/>
                  <a:pt x="22" y="3"/>
                  <a:pt x="22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8" y="16"/>
                  <a:pt x="18" y="16"/>
                  <a:pt x="18" y="16"/>
                </a:cubicBezTo>
                <a:lnTo>
                  <a:pt x="11" y="27"/>
                </a:lnTo>
                <a:close/>
              </a:path>
            </a:pathLst>
          </a:custGeom>
          <a:solidFill>
            <a:srgbClr val="FB540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cxnSp>
        <p:nvCxnSpPr>
          <p:cNvPr id="282" name="直接连接符 281"/>
          <p:cNvCxnSpPr/>
          <p:nvPr/>
        </p:nvCxnSpPr>
        <p:spPr>
          <a:xfrm>
            <a:off x="9461247" y="1405284"/>
            <a:ext cx="0" cy="44815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9461247" y="4568919"/>
            <a:ext cx="21343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数据采集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16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平台内容</a:t>
            </a:r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endParaRPr lang="en-US" altLang="zh-CN" sz="1600" dirty="0">
              <a:solidFill>
                <a:srgbClr val="4F6D7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84" name="直接连接符 283"/>
          <p:cNvCxnSpPr/>
          <p:nvPr/>
        </p:nvCxnSpPr>
        <p:spPr>
          <a:xfrm>
            <a:off x="11595604" y="1405284"/>
            <a:ext cx="0" cy="44815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文本框 284"/>
          <p:cNvSpPr txBox="1"/>
          <p:nvPr/>
        </p:nvSpPr>
        <p:spPr>
          <a:xfrm>
            <a:off x="3412502" y="34613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朱陈超</a:t>
            </a:r>
          </a:p>
        </p:txBody>
      </p:sp>
      <p:sp>
        <p:nvSpPr>
          <p:cNvPr id="286" name="文本框 285"/>
          <p:cNvSpPr txBox="1"/>
          <p:nvPr/>
        </p:nvSpPr>
        <p:spPr>
          <a:xfrm>
            <a:off x="5640643" y="34613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程世瑶</a:t>
            </a:r>
          </a:p>
        </p:txBody>
      </p:sp>
      <p:sp>
        <p:nvSpPr>
          <p:cNvPr id="287" name="文本框 286"/>
          <p:cNvSpPr txBox="1"/>
          <p:nvPr/>
        </p:nvSpPr>
        <p:spPr>
          <a:xfrm>
            <a:off x="7864409" y="34613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李小民</a:t>
            </a:r>
          </a:p>
        </p:txBody>
      </p:sp>
      <p:sp>
        <p:nvSpPr>
          <p:cNvPr id="288" name="文本框 287"/>
          <p:cNvSpPr txBox="1"/>
          <p:nvPr/>
        </p:nvSpPr>
        <p:spPr>
          <a:xfrm>
            <a:off x="10089843" y="34216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郭年丰</a:t>
            </a:r>
          </a:p>
        </p:txBody>
      </p:sp>
    </p:spTree>
    <p:extLst>
      <p:ext uri="{BB962C8B-B14F-4D97-AF65-F5344CB8AC3E}">
        <p14:creationId xmlns:p14="http://schemas.microsoft.com/office/powerpoint/2010/main" val="1342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-2728856" y="1180703"/>
            <a:ext cx="15214851" cy="4035369"/>
          </a:xfrm>
          <a:custGeom>
            <a:avLst/>
            <a:gdLst>
              <a:gd name="connsiteX0" fmla="*/ 0 w 12230725"/>
              <a:gd name="connsiteY0" fmla="*/ 3429185 h 4035369"/>
              <a:gd name="connsiteX1" fmla="*/ 2019300 w 12230725"/>
              <a:gd name="connsiteY1" fmla="*/ 476435 h 4035369"/>
              <a:gd name="connsiteX2" fmla="*/ 3448050 w 12230725"/>
              <a:gd name="connsiteY2" fmla="*/ 3791135 h 4035369"/>
              <a:gd name="connsiteX3" fmla="*/ 5448300 w 12230725"/>
              <a:gd name="connsiteY3" fmla="*/ 2038535 h 4035369"/>
              <a:gd name="connsiteX4" fmla="*/ 7772400 w 12230725"/>
              <a:gd name="connsiteY4" fmla="*/ 4000685 h 4035369"/>
              <a:gd name="connsiteX5" fmla="*/ 9220200 w 12230725"/>
              <a:gd name="connsiteY5" fmla="*/ 185 h 4035369"/>
              <a:gd name="connsiteX6" fmla="*/ 10325100 w 12230725"/>
              <a:gd name="connsiteY6" fmla="*/ 3829235 h 4035369"/>
              <a:gd name="connsiteX7" fmla="*/ 12230100 w 12230725"/>
              <a:gd name="connsiteY7" fmla="*/ 3410135 h 403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0725" h="4035369">
                <a:moveTo>
                  <a:pt x="0" y="3429185"/>
                </a:moveTo>
                <a:cubicBezTo>
                  <a:pt x="722312" y="1922647"/>
                  <a:pt x="1444625" y="416110"/>
                  <a:pt x="2019300" y="476435"/>
                </a:cubicBezTo>
                <a:cubicBezTo>
                  <a:pt x="2593975" y="536760"/>
                  <a:pt x="2876550" y="3530785"/>
                  <a:pt x="3448050" y="3791135"/>
                </a:cubicBezTo>
                <a:cubicBezTo>
                  <a:pt x="4019550" y="4051485"/>
                  <a:pt x="4727575" y="2003610"/>
                  <a:pt x="5448300" y="2038535"/>
                </a:cubicBezTo>
                <a:cubicBezTo>
                  <a:pt x="6169025" y="2073460"/>
                  <a:pt x="7143750" y="4340410"/>
                  <a:pt x="7772400" y="4000685"/>
                </a:cubicBezTo>
                <a:cubicBezTo>
                  <a:pt x="8401050" y="3660960"/>
                  <a:pt x="8794750" y="28760"/>
                  <a:pt x="9220200" y="185"/>
                </a:cubicBezTo>
                <a:cubicBezTo>
                  <a:pt x="9645650" y="-28390"/>
                  <a:pt x="9823450" y="3260910"/>
                  <a:pt x="10325100" y="3829235"/>
                </a:cubicBezTo>
                <a:cubicBezTo>
                  <a:pt x="10826750" y="4397560"/>
                  <a:pt x="12265025" y="3606985"/>
                  <a:pt x="12230100" y="3410135"/>
                </a:cubicBezTo>
              </a:path>
            </a:pathLst>
          </a:custGeom>
          <a:noFill/>
          <a:ln w="76200">
            <a:solidFill>
              <a:srgbClr val="324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47746" y="3789235"/>
            <a:ext cx="1620427" cy="1620427"/>
          </a:xfrm>
          <a:prstGeom prst="ellipse">
            <a:avLst/>
          </a:prstGeom>
          <a:solidFill>
            <a:srgbClr val="486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387679" y="2718787"/>
            <a:ext cx="1009935" cy="1009935"/>
          </a:xfrm>
          <a:prstGeom prst="ellipse">
            <a:avLst/>
          </a:prstGeom>
          <a:solidFill>
            <a:srgbClr val="486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844775" y="3983362"/>
            <a:ext cx="1751181" cy="1763141"/>
          </a:xfrm>
          <a:prstGeom prst="ellipse">
            <a:avLst/>
          </a:prstGeom>
          <a:solidFill>
            <a:srgbClr val="486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797240" y="714323"/>
            <a:ext cx="1651378" cy="1651378"/>
          </a:xfrm>
          <a:prstGeom prst="ellipse">
            <a:avLst/>
          </a:prstGeom>
          <a:solidFill>
            <a:srgbClr val="486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943758" y="4289662"/>
            <a:ext cx="1431378" cy="1431378"/>
          </a:xfrm>
          <a:prstGeom prst="ellipse">
            <a:avLst/>
          </a:prstGeom>
          <a:solidFill>
            <a:srgbClr val="486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395304" y="5747952"/>
            <a:ext cx="2962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项目创新点及可行性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017634" y="248737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项目计划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940642" y="5452136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项目简介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238933" y="37596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项目背景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843431" y="57364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4F6D7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人员分工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08" y="4103598"/>
            <a:ext cx="991700" cy="991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53" y="2935828"/>
            <a:ext cx="525117" cy="5251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65" y="4249356"/>
            <a:ext cx="1219200" cy="1219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456" y="1090548"/>
            <a:ext cx="864943" cy="8649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29" y="4395751"/>
            <a:ext cx="1219200" cy="1219200"/>
          </a:xfrm>
          <a:prstGeom prst="rect">
            <a:avLst/>
          </a:prstGeom>
        </p:spPr>
      </p:pic>
      <p:sp>
        <p:nvSpPr>
          <p:cNvPr id="48" name="矩形 42"/>
          <p:cNvSpPr/>
          <p:nvPr/>
        </p:nvSpPr>
        <p:spPr>
          <a:xfrm>
            <a:off x="558508" y="214217"/>
            <a:ext cx="2101566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2"/>
          <p:cNvSpPr/>
          <p:nvPr/>
        </p:nvSpPr>
        <p:spPr>
          <a:xfrm>
            <a:off x="0" y="214217"/>
            <a:ext cx="2101566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64141" y="30843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223842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矩形 42"/>
          <p:cNvSpPr/>
          <p:nvPr/>
        </p:nvSpPr>
        <p:spPr>
          <a:xfrm>
            <a:off x="558507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42"/>
          <p:cNvSpPr/>
          <p:nvPr/>
        </p:nvSpPr>
        <p:spPr>
          <a:xfrm>
            <a:off x="0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64141" y="30843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结束</a:t>
            </a:r>
          </a:p>
        </p:txBody>
      </p:sp>
      <p:sp>
        <p:nvSpPr>
          <p:cNvPr id="16" name="矩形 15"/>
          <p:cNvSpPr/>
          <p:nvPr/>
        </p:nvSpPr>
        <p:spPr>
          <a:xfrm>
            <a:off x="4676775" y="2619374"/>
            <a:ext cx="714375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dirty="0">
                <a:solidFill>
                  <a:srgbClr val="3245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endParaRPr lang="en-US" altLang="zh-CN" sz="9600" dirty="0">
              <a:solidFill>
                <a:srgbClr val="3245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3600" dirty="0">
                <a:solidFill>
                  <a:srgbClr val="3245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dirty="0">
                <a:solidFill>
                  <a:srgbClr val="3245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小组全体</a:t>
            </a:r>
          </a:p>
        </p:txBody>
      </p:sp>
    </p:spTree>
    <p:extLst>
      <p:ext uri="{BB962C8B-B14F-4D97-AF65-F5344CB8AC3E}">
        <p14:creationId xmlns:p14="http://schemas.microsoft.com/office/powerpoint/2010/main" val="232703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2601805">
            <a:off x="382646" y="549817"/>
            <a:ext cx="6477000" cy="5143500"/>
          </a:xfrm>
          <a:prstGeom prst="triangle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529374" y="1937371"/>
            <a:ext cx="9731685" cy="2646878"/>
            <a:chOff x="3924300" y="1739712"/>
            <a:chExt cx="9731685" cy="2646878"/>
          </a:xfrm>
        </p:grpSpPr>
        <p:sp>
          <p:nvSpPr>
            <p:cNvPr id="14" name="文本框 13"/>
            <p:cNvSpPr txBox="1"/>
            <p:nvPr/>
          </p:nvSpPr>
          <p:spPr>
            <a:xfrm>
              <a:off x="3924300" y="1739712"/>
              <a:ext cx="254428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dirty="0">
                  <a:solidFill>
                    <a:srgbClr val="FB540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16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20936" y="1815912"/>
              <a:ext cx="743504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项目简介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70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2"/>
          <p:cNvSpPr/>
          <p:nvPr/>
        </p:nvSpPr>
        <p:spPr>
          <a:xfrm>
            <a:off x="558507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42"/>
          <p:cNvSpPr/>
          <p:nvPr/>
        </p:nvSpPr>
        <p:spPr>
          <a:xfrm>
            <a:off x="-1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4141" y="308433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-1" y="1922080"/>
            <a:ext cx="49407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zh-CN" altLang="en-US" sz="8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吉时</a:t>
            </a:r>
            <a:endParaRPr lang="en-US" altLang="zh-CN" sz="88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 fontAlgn="base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面向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吉大本科生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 fontAlgn="base"/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 fontAlgn="base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基于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游戏化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与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数据挖掘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 fontAlgn="base"/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r" fontAlgn="base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时间合理化工具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829" y="390525"/>
            <a:ext cx="6369421" cy="60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2601805">
            <a:off x="382646" y="549817"/>
            <a:ext cx="6477000" cy="5143500"/>
          </a:xfrm>
          <a:prstGeom prst="triangle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529374" y="1937371"/>
            <a:ext cx="9560163" cy="2646878"/>
            <a:chOff x="3924300" y="1739712"/>
            <a:chExt cx="9560163" cy="2646878"/>
          </a:xfrm>
        </p:grpSpPr>
        <p:sp>
          <p:nvSpPr>
            <p:cNvPr id="14" name="文本框 13"/>
            <p:cNvSpPr txBox="1"/>
            <p:nvPr/>
          </p:nvSpPr>
          <p:spPr>
            <a:xfrm>
              <a:off x="3924300" y="1739712"/>
              <a:ext cx="254428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dirty="0">
                  <a:solidFill>
                    <a:srgbClr val="FB540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16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20936" y="1815912"/>
              <a:ext cx="726352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项目背景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47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398323" y="1431551"/>
            <a:ext cx="858249" cy="449082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56572" y="1443730"/>
            <a:ext cx="4508903" cy="4478643"/>
          </a:xfrm>
          <a:prstGeom prst="rect">
            <a:avLst/>
          </a:pr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54791" y="2095923"/>
            <a:ext cx="4510682" cy="3826450"/>
          </a:xfrm>
          <a:prstGeom prst="rect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467429" y="1431551"/>
            <a:ext cx="858249" cy="449082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325678" y="1443730"/>
            <a:ext cx="4508903" cy="4478643"/>
          </a:xfrm>
          <a:prstGeom prst="rect">
            <a:avLst/>
          </a:pr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323897" y="2095923"/>
            <a:ext cx="4510682" cy="3826450"/>
          </a:xfrm>
          <a:prstGeom prst="rect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2"/>
          <p:cNvSpPr/>
          <p:nvPr/>
        </p:nvSpPr>
        <p:spPr>
          <a:xfrm>
            <a:off x="558507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2"/>
          <p:cNvSpPr/>
          <p:nvPr/>
        </p:nvSpPr>
        <p:spPr>
          <a:xfrm>
            <a:off x="-1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64141" y="3084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项目背景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67" y="1513339"/>
            <a:ext cx="685800" cy="685800"/>
          </a:xfrm>
          <a:prstGeom prst="rect">
            <a:avLst/>
          </a:prstGeom>
        </p:spPr>
      </p:pic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822205549"/>
              </p:ext>
            </p:extLst>
          </p:nvPr>
        </p:nvGraphicFramePr>
        <p:xfrm>
          <a:off x="923089" y="1650141"/>
          <a:ext cx="4842384" cy="4227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3910837688"/>
              </p:ext>
            </p:extLst>
          </p:nvPr>
        </p:nvGraphicFramePr>
        <p:xfrm>
          <a:off x="6992195" y="1650141"/>
          <a:ext cx="4842384" cy="4227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918" y="1605014"/>
            <a:ext cx="565217" cy="56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0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398323" y="1431551"/>
            <a:ext cx="858249" cy="449082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56572" y="1443730"/>
            <a:ext cx="4508903" cy="4478643"/>
          </a:xfrm>
          <a:prstGeom prst="rect">
            <a:avLst/>
          </a:pr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54791" y="2095923"/>
            <a:ext cx="4510682" cy="3826450"/>
          </a:xfrm>
          <a:prstGeom prst="rect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467429" y="1431551"/>
            <a:ext cx="858249" cy="449082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325678" y="1443730"/>
            <a:ext cx="4508903" cy="4478643"/>
          </a:xfrm>
          <a:prstGeom prst="rect">
            <a:avLst/>
          </a:pr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323897" y="2095923"/>
            <a:ext cx="4510682" cy="3826450"/>
          </a:xfrm>
          <a:prstGeom prst="rect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2"/>
          <p:cNvSpPr/>
          <p:nvPr/>
        </p:nvSpPr>
        <p:spPr>
          <a:xfrm>
            <a:off x="558507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2"/>
          <p:cNvSpPr/>
          <p:nvPr/>
        </p:nvSpPr>
        <p:spPr>
          <a:xfrm>
            <a:off x="-1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64141" y="3084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项目背景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67" y="1513339"/>
            <a:ext cx="685800" cy="685800"/>
          </a:xfrm>
          <a:prstGeom prst="rect">
            <a:avLst/>
          </a:prstGeom>
        </p:spPr>
      </p:pic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91816761"/>
              </p:ext>
            </p:extLst>
          </p:nvPr>
        </p:nvGraphicFramePr>
        <p:xfrm>
          <a:off x="923089" y="1650141"/>
          <a:ext cx="4842384" cy="4227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1005809371"/>
              </p:ext>
            </p:extLst>
          </p:nvPr>
        </p:nvGraphicFramePr>
        <p:xfrm>
          <a:off x="6992195" y="1650141"/>
          <a:ext cx="4842384" cy="4227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918" y="1605014"/>
            <a:ext cx="565217" cy="56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6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 rot="2601805">
            <a:off x="382646" y="549817"/>
            <a:ext cx="6477000" cy="5143500"/>
          </a:xfrm>
          <a:prstGeom prst="triangle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529374" y="1937371"/>
            <a:ext cx="8371522" cy="3984962"/>
            <a:chOff x="3924300" y="1739712"/>
            <a:chExt cx="8371522" cy="3984962"/>
          </a:xfrm>
        </p:grpSpPr>
        <p:sp>
          <p:nvSpPr>
            <p:cNvPr id="14" name="文本框 13"/>
            <p:cNvSpPr txBox="1"/>
            <p:nvPr/>
          </p:nvSpPr>
          <p:spPr>
            <a:xfrm>
              <a:off x="3924300" y="1739712"/>
              <a:ext cx="254428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dirty="0">
                  <a:solidFill>
                    <a:srgbClr val="FB5406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16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68586" y="1815912"/>
              <a:ext cx="5827236" cy="3908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项目创新点</a:t>
              </a:r>
              <a:endParaRPr lang="en-US" altLang="zh-CN" sz="8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72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及</a:t>
              </a:r>
              <a:endParaRPr lang="en-US" altLang="zh-CN" sz="72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8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可行性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48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4950218" y="2945678"/>
            <a:ext cx="3502855" cy="1837582"/>
          </a:xfrm>
          <a:custGeom>
            <a:avLst/>
            <a:gdLst>
              <a:gd name="connsiteX0" fmla="*/ 0 w 3502855"/>
              <a:gd name="connsiteY0" fmla="*/ 1837160 h 1837582"/>
              <a:gd name="connsiteX1" fmla="*/ 1167618 w 3502855"/>
              <a:gd name="connsiteY1" fmla="*/ 1555807 h 1837582"/>
              <a:gd name="connsiteX2" fmla="*/ 2124221 w 3502855"/>
              <a:gd name="connsiteY2" fmla="*/ 120902 h 1837582"/>
              <a:gd name="connsiteX3" fmla="*/ 3502855 w 3502855"/>
              <a:gd name="connsiteY3" fmla="*/ 177173 h 183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2855" h="1837582">
                <a:moveTo>
                  <a:pt x="0" y="1837160"/>
                </a:moveTo>
                <a:cubicBezTo>
                  <a:pt x="406790" y="1839505"/>
                  <a:pt x="813581" y="1841850"/>
                  <a:pt x="1167618" y="1555807"/>
                </a:cubicBezTo>
                <a:cubicBezTo>
                  <a:pt x="1521655" y="1269764"/>
                  <a:pt x="1735015" y="350674"/>
                  <a:pt x="2124221" y="120902"/>
                </a:cubicBezTo>
                <a:cubicBezTo>
                  <a:pt x="2513427" y="-108870"/>
                  <a:pt x="3008141" y="34151"/>
                  <a:pt x="3502855" y="177173"/>
                </a:cubicBezTo>
              </a:path>
            </a:pathLst>
          </a:custGeom>
          <a:noFill/>
          <a:ln>
            <a:solidFill>
              <a:srgbClr val="324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3315418" y="1378164"/>
            <a:ext cx="3770141" cy="1561514"/>
          </a:xfrm>
          <a:custGeom>
            <a:avLst/>
            <a:gdLst>
              <a:gd name="connsiteX0" fmla="*/ 0 w 3770141"/>
              <a:gd name="connsiteY0" fmla="*/ 1561514 h 1561514"/>
              <a:gd name="connsiteX1" fmla="*/ 942535 w 3770141"/>
              <a:gd name="connsiteY1" fmla="*/ 576775 h 1561514"/>
              <a:gd name="connsiteX2" fmla="*/ 3207433 w 3770141"/>
              <a:gd name="connsiteY2" fmla="*/ 914400 h 1561514"/>
              <a:gd name="connsiteX3" fmla="*/ 3770141 w 3770141"/>
              <a:gd name="connsiteY3" fmla="*/ 0 h 156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0141" h="1561514">
                <a:moveTo>
                  <a:pt x="0" y="1561514"/>
                </a:moveTo>
                <a:cubicBezTo>
                  <a:pt x="203981" y="1123070"/>
                  <a:pt x="407963" y="684627"/>
                  <a:pt x="942535" y="576775"/>
                </a:cubicBezTo>
                <a:cubicBezTo>
                  <a:pt x="1477107" y="468923"/>
                  <a:pt x="2736165" y="1010529"/>
                  <a:pt x="3207433" y="914400"/>
                </a:cubicBezTo>
                <a:cubicBezTo>
                  <a:pt x="3678701" y="818271"/>
                  <a:pt x="3601329" y="96129"/>
                  <a:pt x="3770141" y="0"/>
                </a:cubicBezTo>
              </a:path>
            </a:pathLst>
          </a:custGeom>
          <a:noFill/>
          <a:ln>
            <a:solidFill>
              <a:srgbClr val="324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616132" y="973408"/>
            <a:ext cx="963503" cy="963503"/>
          </a:xfrm>
          <a:prstGeom prst="ellipse">
            <a:avLst/>
          </a:pr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-3586488" y="1256430"/>
            <a:ext cx="11586949" cy="11586949"/>
          </a:xfrm>
          <a:prstGeom prst="ellipse">
            <a:avLst/>
          </a:prstGeom>
          <a:solidFill>
            <a:srgbClr val="324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232034" y="2596440"/>
            <a:ext cx="1083967" cy="1083967"/>
          </a:xfrm>
          <a:prstGeom prst="ellipse">
            <a:avLst/>
          </a:pr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5718408" y="5447361"/>
            <a:ext cx="3666744" cy="1293267"/>
          </a:xfrm>
          <a:custGeom>
            <a:avLst/>
            <a:gdLst>
              <a:gd name="connsiteX0" fmla="*/ 0 w 3666744"/>
              <a:gd name="connsiteY0" fmla="*/ 1293267 h 1293267"/>
              <a:gd name="connsiteX1" fmla="*/ 1371600 w 3666744"/>
              <a:gd name="connsiteY1" fmla="*/ 3963 h 1293267"/>
              <a:gd name="connsiteX2" fmla="*/ 2441448 w 3666744"/>
              <a:gd name="connsiteY2" fmla="*/ 872643 h 1293267"/>
              <a:gd name="connsiteX3" fmla="*/ 3666744 w 3666744"/>
              <a:gd name="connsiteY3" fmla="*/ 342291 h 129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6744" h="1293267">
                <a:moveTo>
                  <a:pt x="0" y="1293267"/>
                </a:moveTo>
                <a:cubicBezTo>
                  <a:pt x="482346" y="683667"/>
                  <a:pt x="964692" y="74067"/>
                  <a:pt x="1371600" y="3963"/>
                </a:cubicBezTo>
                <a:cubicBezTo>
                  <a:pt x="1778508" y="-66141"/>
                  <a:pt x="2058924" y="816255"/>
                  <a:pt x="2441448" y="872643"/>
                </a:cubicBezTo>
                <a:cubicBezTo>
                  <a:pt x="2823972" y="929031"/>
                  <a:pt x="3245358" y="635661"/>
                  <a:pt x="3666744" y="342291"/>
                </a:cubicBezTo>
              </a:path>
            </a:pathLst>
          </a:custGeom>
          <a:noFill/>
          <a:ln>
            <a:solidFill>
              <a:srgbClr val="324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811259" y="5334556"/>
            <a:ext cx="1008490" cy="1008490"/>
          </a:xfrm>
          <a:prstGeom prst="ellipse">
            <a:avLst/>
          </a:prstGeom>
          <a:solidFill>
            <a:srgbClr val="FB54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479" y="5565368"/>
            <a:ext cx="562050" cy="5620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763" y="1120486"/>
            <a:ext cx="669345" cy="66934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432" y="2836988"/>
            <a:ext cx="602870" cy="60287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533113" y="3695779"/>
            <a:ext cx="3547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atimelogger</a:t>
            </a:r>
            <a:endParaRPr lang="zh-CN" altLang="en-US" sz="4000" dirty="0">
              <a:solidFill>
                <a:srgbClr val="FB54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 rot="5400000">
            <a:off x="4234644" y="263082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学树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51383" y="2338435"/>
            <a:ext cx="1717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err="1">
                <a:solidFill>
                  <a:srgbClr val="BC4A37"/>
                </a:solidFill>
              </a:rPr>
              <a:t>ihour</a:t>
            </a:r>
            <a:endParaRPr lang="zh-CN" altLang="en-US" sz="6600" b="1" dirty="0">
              <a:solidFill>
                <a:srgbClr val="BC4A3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 rot="5400000">
            <a:off x="4720060" y="2889847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Doooer</a:t>
            </a:r>
            <a:endParaRPr lang="zh-CN" altLang="en-US" sz="3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69912" y="3163274"/>
            <a:ext cx="126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seven</a:t>
            </a:r>
            <a:endParaRPr lang="zh-CN" altLang="en-US" sz="5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499349" y="439544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故事贴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937170" y="4337532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习惯</a:t>
            </a:r>
            <a:endParaRPr lang="zh-CN" altLang="en-US" sz="5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31929" y="4994542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百词斩</a:t>
            </a:r>
          </a:p>
        </p:txBody>
      </p:sp>
      <p:sp>
        <p:nvSpPr>
          <p:cNvPr id="41" name="文本框 40"/>
          <p:cNvSpPr txBox="1"/>
          <p:nvPr/>
        </p:nvSpPr>
        <p:spPr>
          <a:xfrm rot="5400000">
            <a:off x="-96123" y="3865118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iPodcast</a:t>
            </a:r>
            <a:endParaRPr lang="zh-CN" altLang="en-US" sz="2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 rot="5400000">
            <a:off x="4520205" y="3634286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32454C"/>
                </a:solidFill>
              </a:rPr>
              <a:t>番</a:t>
            </a:r>
            <a:r>
              <a:rPr lang="zh-CN" altLang="en-US" sz="6600" b="1" dirty="0">
                <a:solidFill>
                  <a:schemeClr val="bg1"/>
                </a:solidFill>
              </a:rPr>
              <a:t>茄土豆</a:t>
            </a:r>
            <a:endParaRPr lang="zh-CN" altLang="en-US" sz="34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929923" y="5378356"/>
            <a:ext cx="1355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rgbClr val="FB5406"/>
                </a:solidFill>
              </a:rPr>
              <a:t>todoist</a:t>
            </a:r>
            <a:endParaRPr lang="zh-CN" altLang="en-US" sz="2400" dirty="0">
              <a:solidFill>
                <a:srgbClr val="FB540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 rot="5400000">
            <a:off x="1874135" y="27879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意志银行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338363" y="3326204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timeline</a:t>
            </a:r>
            <a:endParaRPr lang="zh-CN" altLang="en-US" sz="1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165039" y="3646312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奇妙</a:t>
            </a:r>
            <a:endParaRPr lang="en-US" altLang="zh-CN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4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清单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568368" y="22511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B540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种子习惯</a:t>
            </a:r>
          </a:p>
        </p:txBody>
      </p:sp>
      <p:sp>
        <p:nvSpPr>
          <p:cNvPr id="49" name="文本框 48"/>
          <p:cNvSpPr txBox="1"/>
          <p:nvPr/>
        </p:nvSpPr>
        <p:spPr>
          <a:xfrm rot="5400000">
            <a:off x="2345041" y="3103931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timepie</a:t>
            </a:r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045177" y="28154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自我修养</a:t>
            </a:r>
          </a:p>
        </p:txBody>
      </p:sp>
      <p:sp>
        <p:nvSpPr>
          <p:cNvPr id="51" name="文本框 50"/>
          <p:cNvSpPr txBox="1"/>
          <p:nvPr/>
        </p:nvSpPr>
        <p:spPr>
          <a:xfrm rot="5400000">
            <a:off x="4936093" y="4969747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BC4A37"/>
                </a:solidFill>
              </a:rPr>
              <a:t>kindle</a:t>
            </a:r>
            <a:r>
              <a:rPr lang="zh-CN" altLang="en-US" sz="2400" dirty="0">
                <a:solidFill>
                  <a:srgbClr val="BC4A37"/>
                </a:solidFill>
              </a:rPr>
              <a:t>阅读</a:t>
            </a:r>
            <a:endParaRPr lang="zh-CN" altLang="en-US" sz="2400" dirty="0">
              <a:solidFill>
                <a:srgbClr val="BC4A3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302123" y="529575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专心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953764" y="49483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微习惯</a:t>
            </a:r>
          </a:p>
        </p:txBody>
      </p:sp>
      <p:sp>
        <p:nvSpPr>
          <p:cNvPr id="54" name="矩形 42"/>
          <p:cNvSpPr/>
          <p:nvPr/>
        </p:nvSpPr>
        <p:spPr>
          <a:xfrm>
            <a:off x="558507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42"/>
          <p:cNvSpPr/>
          <p:nvPr/>
        </p:nvSpPr>
        <p:spPr>
          <a:xfrm>
            <a:off x="-1" y="214217"/>
            <a:ext cx="3027097" cy="836317"/>
          </a:xfrm>
          <a:custGeom>
            <a:avLst/>
            <a:gdLst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0 w 4642338"/>
              <a:gd name="connsiteY3" fmla="*/ 675249 h 675249"/>
              <a:gd name="connsiteX4" fmla="*/ 0 w 4642338"/>
              <a:gd name="connsiteY4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4642338 w 4642338"/>
              <a:gd name="connsiteY2" fmla="*/ 675249 h 675249"/>
              <a:gd name="connsiteX3" fmla="*/ 3901440 w 4642338"/>
              <a:gd name="connsiteY3" fmla="*/ 670560 h 675249"/>
              <a:gd name="connsiteX4" fmla="*/ 0 w 4642338"/>
              <a:gd name="connsiteY4" fmla="*/ 675249 h 675249"/>
              <a:gd name="connsiteX5" fmla="*/ 0 w 4642338"/>
              <a:gd name="connsiteY5" fmla="*/ 0 h 675249"/>
              <a:gd name="connsiteX0" fmla="*/ 0 w 4642338"/>
              <a:gd name="connsiteY0" fmla="*/ 0 h 675249"/>
              <a:gd name="connsiteX1" fmla="*/ 4642338 w 4642338"/>
              <a:gd name="connsiteY1" fmla="*/ 0 h 675249"/>
              <a:gd name="connsiteX2" fmla="*/ 3901440 w 4642338"/>
              <a:gd name="connsiteY2" fmla="*/ 670560 h 675249"/>
              <a:gd name="connsiteX3" fmla="*/ 0 w 4642338"/>
              <a:gd name="connsiteY3" fmla="*/ 675249 h 675249"/>
              <a:gd name="connsiteX4" fmla="*/ 0 w 4642338"/>
              <a:gd name="connsiteY4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338" h="675249">
                <a:moveTo>
                  <a:pt x="0" y="0"/>
                </a:moveTo>
                <a:lnTo>
                  <a:pt x="4642338" y="0"/>
                </a:lnTo>
                <a:lnTo>
                  <a:pt x="3901440" y="670560"/>
                </a:lnTo>
                <a:lnTo>
                  <a:pt x="0" y="675249"/>
                </a:lnTo>
                <a:lnTo>
                  <a:pt x="0" y="0"/>
                </a:lnTo>
                <a:close/>
              </a:path>
            </a:pathLst>
          </a:custGeom>
          <a:solidFill>
            <a:srgbClr val="4F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64141" y="30843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项目创新点</a:t>
            </a:r>
          </a:p>
        </p:txBody>
      </p:sp>
      <p:cxnSp>
        <p:nvCxnSpPr>
          <p:cNvPr id="5" name="连接符: 曲线 4"/>
          <p:cNvCxnSpPr>
            <a:endCxn id="22" idx="0"/>
          </p:cNvCxnSpPr>
          <p:nvPr/>
        </p:nvCxnSpPr>
        <p:spPr>
          <a:xfrm>
            <a:off x="7418108" y="1789831"/>
            <a:ext cx="1355910" cy="806609"/>
          </a:xfrm>
          <a:prstGeom prst="curvedConnector2">
            <a:avLst/>
          </a:prstGeom>
          <a:ln w="50800">
            <a:solidFill>
              <a:srgbClr val="3245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/>
          <p:cNvCxnSpPr>
            <a:stCxn id="22" idx="4"/>
            <a:endCxn id="23" idx="0"/>
          </p:cNvCxnSpPr>
          <p:nvPr/>
        </p:nvCxnSpPr>
        <p:spPr>
          <a:xfrm rot="16200000" flipH="1">
            <a:off x="8217687" y="4236738"/>
            <a:ext cx="1654149" cy="541486"/>
          </a:xfrm>
          <a:prstGeom prst="curvedConnector3">
            <a:avLst/>
          </a:prstGeom>
          <a:ln w="50800">
            <a:solidFill>
              <a:srgbClr val="3245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18434" y="793438"/>
            <a:ext cx="198002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游戏化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驱动用户使用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是数据获取的主要方法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815870" y="2650773"/>
            <a:ext cx="233910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数据分析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挖掘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生成用户时间使用画像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每一个用户都有不同的特点</a:t>
            </a:r>
            <a:endParaRPr lang="zh-CN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9815870" y="4735809"/>
            <a:ext cx="2339102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个性化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不同的用户看到的内容不同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用户喜欢的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用户欠缺的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71507" y="1442572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/>
            <a:r>
              <a:rPr lang="zh-CN" altLang="en-US" sz="48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传统的习惯养成软件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68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337</Words>
  <Application>Microsoft Office PowerPoint</Application>
  <PresentationFormat>宽屏</PresentationFormat>
  <Paragraphs>176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Meiryo UI</vt:lpstr>
      <vt:lpstr>黑体</vt:lpstr>
      <vt:lpstr>华文细黑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Abel</dc:creator>
  <cp:lastModifiedBy>朱陈超</cp:lastModifiedBy>
  <cp:revision>143</cp:revision>
  <dcterms:created xsi:type="dcterms:W3CDTF">2015-08-08T15:26:32Z</dcterms:created>
  <dcterms:modified xsi:type="dcterms:W3CDTF">2017-03-20T10:17:15Z</dcterms:modified>
</cp:coreProperties>
</file>