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8404800" cy="19202400"/>
  <p:notesSz cx="6858000" cy="9144000"/>
  <p:defaultTextStyle>
    <a:defPPr>
      <a:defRPr lang="en-US"/>
    </a:defPPr>
    <a:lvl1pPr algn="l" defTabSz="3290888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644650" indent="-1187450" algn="l" defTabSz="3290888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290888" indent="-2376488" algn="l" defTabSz="3290888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4937125" indent="-3565525" algn="l" defTabSz="3290888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6583363" indent="-4754563" algn="l" defTabSz="3290888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66B"/>
    <a:srgbClr val="290F40"/>
    <a:srgbClr val="220B36"/>
    <a:srgbClr val="461630"/>
    <a:srgbClr val="4D166B"/>
    <a:srgbClr val="FFC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0" d="100"/>
          <a:sy n="30" d="100"/>
        </p:scale>
        <p:origin x="542" y="19"/>
      </p:cViewPr>
      <p:guideLst>
        <p:guide orient="horz" pos="604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2918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AE7993F-8C3C-AF4A-AF48-4334069E9D6C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2918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E4F2975-E222-8047-AFA7-FA9D92E0A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290888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1644650" algn="l" defTabSz="3290888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290888" algn="l" defTabSz="3290888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4937125" algn="l" defTabSz="3290888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583363" algn="l" defTabSz="3290888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229600" algn="l" defTabSz="329184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329184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329184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329184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290888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290888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290888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290888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153046-B3FF-0643-B05F-40EE6BBC4536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965191"/>
            <a:ext cx="3264408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0881360"/>
            <a:ext cx="2688336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47AD3-84FE-8042-8664-4405C64B90A8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DA540-453F-1A49-A666-A43755DA9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0B85E-3A2B-7140-95EB-6AAB8CCF5132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22ADB-3E4A-434C-B0B1-FFBA0D23C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2151380"/>
            <a:ext cx="36291200" cy="45876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2151380"/>
            <a:ext cx="108233530" cy="45876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C2D78B-66FC-E74D-B87A-F07A02ECA69B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1E363-96C0-8D46-BBE0-3F3679C08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E4414-BCB9-1F45-8466-3E6D269A3F8D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B64DD-B9F5-A94A-964C-51B7E493E4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2339321"/>
            <a:ext cx="32644080" cy="381381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8138798"/>
            <a:ext cx="32644080" cy="4200524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19307-C38B-5D4D-AE0B-FA3DE28E8323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55076-9F4B-D949-AC63-4AC6CA9CAB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12543792"/>
            <a:ext cx="72262365" cy="35484436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12543792"/>
            <a:ext cx="72262365" cy="35484436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A0A428-7249-3F47-842A-CAC39E395196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BA462-3025-3448-B3AC-E241C5824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768986"/>
            <a:ext cx="3456432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4298316"/>
            <a:ext cx="16968790" cy="1791334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6089650"/>
            <a:ext cx="16968790" cy="11063606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4298316"/>
            <a:ext cx="16975455" cy="1791334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6089650"/>
            <a:ext cx="16975455" cy="11063606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BE5B1-4CD7-A94F-966D-6553E180E2CB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76BDE-9AD5-5B4F-A4E1-71FD8980A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C9D63-633D-AD4D-9A82-4A01BE8FB5E3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73B7F-D96B-1B46-8F12-BD6C82D0A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AFD08-E8CA-FF4F-893B-6B8C732927B7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C94A-9062-7744-BB04-DDBDEF1103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764540"/>
            <a:ext cx="12634915" cy="32537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764542"/>
            <a:ext cx="21469350" cy="16388716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4018282"/>
            <a:ext cx="12634915" cy="13134976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CE2B1-E257-7745-AA54-13BFE9C2429A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BC8F9-FD9E-354A-B1A5-2E0CDE8FE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13441680"/>
            <a:ext cx="23042880" cy="1586866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1715770"/>
            <a:ext cx="23042880" cy="11521440"/>
          </a:xfrm>
        </p:spPr>
        <p:txBody>
          <a:bodyPr rtlCol="0">
            <a:normAutofit/>
          </a:bodyPr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15028546"/>
            <a:ext cx="23042880" cy="2253614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59619-339E-5C40-BFA7-DEF700944189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630E-029A-A142-8FE2-1D3248C258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768350"/>
            <a:ext cx="34563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29184" tIns="164592" rIns="329184" bIns="1645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20875" y="4479925"/>
            <a:ext cx="34563050" cy="12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29184" tIns="164592" rIns="329184" bIns="1645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875" y="17797463"/>
            <a:ext cx="8959850" cy="1022350"/>
          </a:xfrm>
          <a:prstGeom prst="rect">
            <a:avLst/>
          </a:prstGeom>
        </p:spPr>
        <p:txBody>
          <a:bodyPr vert="horz" wrap="square" lIns="329184" tIns="164592" rIns="329184" bIns="164592" numCol="1" anchor="ctr" anchorCtr="0" compatLnSpc="1">
            <a:prstTxWarp prst="textNoShape">
              <a:avLst/>
            </a:prstTxWarp>
          </a:bodyPr>
          <a:lstStyle>
            <a:lvl1pPr>
              <a:defRPr sz="43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B8C7E09-21FA-DD44-8CED-77580B231CE1}" type="datetimeFigureOut">
              <a:rPr lang="en-US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2275" y="17797463"/>
            <a:ext cx="12160250" cy="10223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 defTabSz="3291840" fontAlgn="auto">
              <a:spcBef>
                <a:spcPts val="0"/>
              </a:spcBef>
              <a:spcAft>
                <a:spcPts val="0"/>
              </a:spcAft>
              <a:defRPr sz="4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4075" y="17797463"/>
            <a:ext cx="8959850" cy="1022350"/>
          </a:xfrm>
          <a:prstGeom prst="rect">
            <a:avLst/>
          </a:prstGeom>
        </p:spPr>
        <p:txBody>
          <a:bodyPr vert="horz" wrap="square" lIns="329184" tIns="164592" rIns="329184" bIns="164592" numCol="1" anchor="ctr" anchorCtr="0" compatLnSpc="1">
            <a:prstTxWarp prst="textNoShape">
              <a:avLst/>
            </a:prstTxWarp>
          </a:bodyPr>
          <a:lstStyle>
            <a:lvl1pPr algn="r">
              <a:defRPr sz="43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3BFDDA0-4BFB-4B46-B7BA-3046A81090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0888" rtl="0" eaLnBrk="0" fontAlgn="base" hangingPunct="0">
        <a:spcBef>
          <a:spcPct val="0"/>
        </a:spcBef>
        <a:spcAft>
          <a:spcPct val="0"/>
        </a:spcAft>
        <a:defRPr sz="158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3290888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3290888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3290888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3290888" rtl="0" eaLnBrk="0" fontAlgn="base" hangingPunct="0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3290888" rtl="0" fontAlgn="base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</a:defRPr>
      </a:lvl6pPr>
      <a:lvl7pPr marL="914400" algn="ctr" defTabSz="3290888" rtl="0" fontAlgn="base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</a:defRPr>
      </a:lvl7pPr>
      <a:lvl8pPr marL="1371600" algn="ctr" defTabSz="3290888" rtl="0" fontAlgn="base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</a:defRPr>
      </a:lvl8pPr>
      <a:lvl9pPr marL="1828800" algn="ctr" defTabSz="3290888" rtl="0" fontAlgn="base">
        <a:spcBef>
          <a:spcPct val="0"/>
        </a:spcBef>
        <a:spcAft>
          <a:spcPct val="0"/>
        </a:spcAft>
        <a:defRPr sz="15800">
          <a:solidFill>
            <a:schemeClr val="tx1"/>
          </a:solidFill>
          <a:latin typeface="Calibri" pitchFamily="34" charset="0"/>
        </a:defRPr>
      </a:lvl9pPr>
    </p:titleStyle>
    <p:bodyStyle>
      <a:lvl1pPr marL="1233488" indent="-1233488" algn="l" defTabSz="3290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73350" indent="-1028700" algn="l" defTabSz="3290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114800" indent="-822325" algn="l" defTabSz="3290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759450" indent="-822325" algn="l" defTabSz="3290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405688" indent="-822325" algn="l" defTabSz="3290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381000"/>
            <a:ext cx="38785800" cy="3886200"/>
          </a:xfrm>
          <a:prstGeom prst="rect">
            <a:avLst/>
          </a:prstGeom>
          <a:solidFill>
            <a:srgbClr val="4616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8458200" y="533400"/>
            <a:ext cx="28956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0" b="1" dirty="0" smtClean="0">
                <a:solidFill>
                  <a:schemeClr val="bg1"/>
                </a:solidFill>
                <a:latin typeface="Garamond" charset="0"/>
              </a:rPr>
              <a:t>SAMPLE TITLE SAMPLE TITLE SAMPLE TITLE</a:t>
            </a:r>
            <a:endParaRPr lang="en-US" sz="5000" b="1" dirty="0">
              <a:solidFill>
                <a:schemeClr val="bg1"/>
              </a:solidFill>
              <a:latin typeface="Garamond" charset="0"/>
            </a:endParaRPr>
          </a:p>
          <a:p>
            <a:pPr algn="r" eaLnBrk="1" hangingPunct="1"/>
            <a:r>
              <a:rPr lang="en-US" sz="3000" b="1" dirty="0" err="1" smtClean="0">
                <a:solidFill>
                  <a:schemeClr val="bg1"/>
                </a:solidFill>
                <a:latin typeface="News Gothic MT" charset="0"/>
              </a:rPr>
              <a:t>Chistopher</a:t>
            </a:r>
            <a:r>
              <a:rPr lang="en-US" sz="3000" b="1" dirty="0" smtClean="0">
                <a:solidFill>
                  <a:schemeClr val="bg1"/>
                </a:solidFill>
                <a:latin typeface="News Gothic MT" charset="0"/>
              </a:rPr>
              <a:t> Au, Student Pharmacist, and Omair Khan, </a:t>
            </a:r>
            <a:r>
              <a:rPr lang="en-US" sz="3000" b="1" dirty="0">
                <a:solidFill>
                  <a:schemeClr val="bg1"/>
                </a:solidFill>
                <a:latin typeface="News Gothic MT" charset="0"/>
              </a:rPr>
              <a:t>Student Pharmacist</a:t>
            </a:r>
          </a:p>
          <a:p>
            <a:pPr algn="r" eaLnBrk="1" hangingPunct="1"/>
            <a:r>
              <a:rPr lang="en-US" sz="3000" b="1" dirty="0">
                <a:solidFill>
                  <a:schemeClr val="bg1"/>
                </a:solidFill>
                <a:latin typeface="News Gothic MT" charset="0"/>
              </a:rPr>
              <a:t> St. Louis College of Pharmacy, St. Louis, Missouri</a:t>
            </a:r>
          </a:p>
        </p:txBody>
      </p:sp>
      <p:grpSp>
        <p:nvGrpSpPr>
          <p:cNvPr id="1029" name="Group 28"/>
          <p:cNvGrpSpPr>
            <a:grpSpLocks/>
          </p:cNvGrpSpPr>
          <p:nvPr/>
        </p:nvGrpSpPr>
        <p:grpSpPr bwMode="auto">
          <a:xfrm>
            <a:off x="21869400" y="4648200"/>
            <a:ext cx="6781800" cy="6400800"/>
            <a:chOff x="21488400" y="5181600"/>
            <a:chExt cx="6781800" cy="6400800"/>
          </a:xfrm>
        </p:grpSpPr>
        <p:sp>
          <p:nvSpPr>
            <p:cNvPr id="1034" name="Text Box 207"/>
            <p:cNvSpPr txBox="1">
              <a:spLocks noChangeArrowheads="1"/>
            </p:cNvSpPr>
            <p:nvPr/>
          </p:nvSpPr>
          <p:spPr bwMode="auto">
            <a:xfrm>
              <a:off x="22098000" y="5181600"/>
              <a:ext cx="6096000" cy="415925"/>
            </a:xfrm>
            <a:prstGeom prst="rect">
              <a:avLst/>
            </a:prstGeom>
            <a:solidFill>
              <a:srgbClr val="4D1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3292475" eaLnBrk="0" hangingPunct="0"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3292475" eaLnBrk="0" hangingPunct="0"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292475" eaLnBrk="0" hangingPunct="0"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292475" eaLnBrk="0" hangingPunct="0"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292475" eaLnBrk="0" hangingPunct="0"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292475" eaLnBrk="0" fontAlgn="base" hangingPunct="0">
                <a:spcBef>
                  <a:spcPct val="0"/>
                </a:spcBef>
                <a:spcAft>
                  <a:spcPct val="0"/>
                </a:spcAft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292475" eaLnBrk="0" fontAlgn="base" hangingPunct="0">
                <a:spcBef>
                  <a:spcPct val="0"/>
                </a:spcBef>
                <a:spcAft>
                  <a:spcPct val="0"/>
                </a:spcAft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292475" eaLnBrk="0" fontAlgn="base" hangingPunct="0">
                <a:spcBef>
                  <a:spcPct val="0"/>
                </a:spcBef>
                <a:spcAft>
                  <a:spcPct val="0"/>
                </a:spcAft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292475" eaLnBrk="0" fontAlgn="base" hangingPunct="0">
                <a:spcBef>
                  <a:spcPct val="0"/>
                </a:spcBef>
                <a:spcAft>
                  <a:spcPct val="0"/>
                </a:spcAft>
                <a:defRPr sz="6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News Gothic MT" charset="0"/>
                </a:rPr>
                <a:t>Sample Graph Header</a:t>
              </a:r>
            </a:p>
          </p:txBody>
        </p:sp>
        <p:graphicFrame>
          <p:nvGraphicFramePr>
            <p:cNvPr id="1026" name="Object 2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28543"/>
                </p:ext>
              </p:extLst>
            </p:nvPr>
          </p:nvGraphicFramePr>
          <p:xfrm>
            <a:off x="21488400" y="5522912"/>
            <a:ext cx="6781800" cy="6059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4" imgW="6779340" imgH="6066046" progId="Excel.Chart.8">
                    <p:embed/>
                  </p:oleObj>
                </mc:Choice>
                <mc:Fallback>
                  <p:oleObj r:id="rId4" imgW="6779340" imgH="6066046" progId="Excel.Chart.8">
                    <p:embed/>
                    <p:pic>
                      <p:nvPicPr>
                        <p:cNvPr id="0" name="Object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8400" y="5522912"/>
                          <a:ext cx="6781800" cy="6059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0363200" y="11282363"/>
            <a:ext cx="9829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778" tIns="29389" rIns="58778" bIns="29389">
            <a:spAutoFit/>
          </a:bodyPr>
          <a:lstStyle/>
          <a:p>
            <a:pPr algn="ctr" defTabSz="32924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4D166B"/>
                </a:solidFill>
                <a:latin typeface="News Gothic MT" pitchFamily="34" charset="0"/>
                <a:ea typeface="+mn-ea"/>
              </a:rPr>
              <a:t>Header</a:t>
            </a:r>
            <a:endParaRPr lang="en-US" sz="4000" b="1" dirty="0">
              <a:solidFill>
                <a:srgbClr val="4D166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ws Gothic MT" pitchFamily="34" charset="0"/>
              <a:ea typeface="+mn-ea"/>
            </a:endParaRPr>
          </a:p>
          <a:p>
            <a:pPr algn="ctr" defTabSz="32924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News Gothic MT" pitchFamily="34" charset="0"/>
                <a:ea typeface="+mn-ea"/>
              </a:rPr>
              <a:t>Subtext</a:t>
            </a:r>
          </a:p>
        </p:txBody>
      </p:sp>
      <p:sp>
        <p:nvSpPr>
          <p:cNvPr id="20" name="Text Box 402"/>
          <p:cNvSpPr txBox="1">
            <a:spLocks noChangeArrowheads="1"/>
          </p:cNvSpPr>
          <p:nvPr/>
        </p:nvSpPr>
        <p:spPr bwMode="auto">
          <a:xfrm>
            <a:off x="609600" y="4648200"/>
            <a:ext cx="8077200" cy="1187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778" tIns="29389" rIns="58778" bIns="29389">
            <a:spAutoFit/>
          </a:bodyPr>
          <a:lstStyle>
            <a:lvl1pPr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46166B"/>
                </a:solidFill>
                <a:latin typeface="News Gothic MT" charset="0"/>
              </a:rPr>
              <a:t>Introduction</a:t>
            </a:r>
            <a:endParaRPr lang="en-US" sz="4200" b="1" dirty="0">
              <a:solidFill>
                <a:srgbClr val="46166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  <a:p>
            <a:pPr algn="just" eaLnBrk="1" hangingPunct="1"/>
            <a:r>
              <a:rPr lang="en-US" sz="2400" dirty="0"/>
              <a:t>Body text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consectetuer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nonummy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magna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.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wisi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</a:t>
            </a:r>
            <a:r>
              <a:rPr lang="en-US" sz="2400" dirty="0" err="1"/>
              <a:t>exerci</a:t>
            </a:r>
            <a:r>
              <a:rPr lang="en-US" sz="2400" dirty="0"/>
              <a:t> </a:t>
            </a:r>
            <a:r>
              <a:rPr lang="en-US" sz="2400" dirty="0" err="1"/>
              <a:t>tation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autem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eum</a:t>
            </a:r>
            <a:r>
              <a:rPr lang="en-US" sz="2400" dirty="0"/>
              <a:t> </a:t>
            </a:r>
            <a:r>
              <a:rPr lang="en-US" sz="2400" dirty="0" err="1"/>
              <a:t>iriure</a:t>
            </a:r>
            <a:r>
              <a:rPr lang="en-US" sz="2400" dirty="0"/>
              <a:t> dolor in </a:t>
            </a:r>
            <a:r>
              <a:rPr lang="en-US" sz="2400" dirty="0" err="1"/>
              <a:t>hendrerit</a:t>
            </a:r>
            <a:r>
              <a:rPr lang="en-US" sz="2400" dirty="0"/>
              <a:t> in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velit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illum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at </a:t>
            </a:r>
            <a:r>
              <a:rPr lang="en-US" sz="2400" dirty="0" err="1"/>
              <a:t>vero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et </a:t>
            </a:r>
            <a:r>
              <a:rPr lang="en-US" sz="2400" dirty="0" err="1"/>
              <a:t>accumsan</a:t>
            </a:r>
            <a:r>
              <a:rPr lang="en-US" sz="2400" dirty="0"/>
              <a:t> et </a:t>
            </a:r>
            <a:r>
              <a:rPr lang="en-US" sz="2400" dirty="0" err="1"/>
              <a:t>iusto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dignissim</a:t>
            </a:r>
            <a:r>
              <a:rPr lang="en-US" sz="2400" dirty="0"/>
              <a:t> qui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luptatum</a:t>
            </a:r>
            <a:r>
              <a:rPr lang="en-US" sz="2400" dirty="0"/>
              <a:t> </a:t>
            </a:r>
            <a:r>
              <a:rPr lang="en-US" sz="2400" dirty="0" err="1"/>
              <a:t>zzril</a:t>
            </a:r>
            <a:r>
              <a:rPr lang="en-US" sz="2400" dirty="0"/>
              <a:t> </a:t>
            </a:r>
            <a:r>
              <a:rPr lang="en-US" sz="2400" dirty="0" err="1"/>
              <a:t>delenit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feugait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</a:t>
            </a:r>
            <a:endParaRPr lang="en-US" sz="2400" dirty="0">
              <a:cs typeface="Arial" charset="0"/>
            </a:endParaRPr>
          </a:p>
          <a:p>
            <a:pPr eaLnBrk="1" hangingPunct="1"/>
            <a:endParaRPr lang="en-US" sz="2400" dirty="0">
              <a:cs typeface="Arial" charset="0"/>
            </a:endParaRPr>
          </a:p>
          <a:p>
            <a:pPr algn="ctr" eaLnBrk="1" hangingPunct="1"/>
            <a:r>
              <a:rPr lang="en-US" sz="4000" b="1" dirty="0" smtClean="0">
                <a:solidFill>
                  <a:srgbClr val="46166B"/>
                </a:solidFill>
                <a:latin typeface="News Gothic MT" charset="0"/>
              </a:rPr>
              <a:t>Methods</a:t>
            </a:r>
            <a:endParaRPr lang="en-US" sz="4000" b="1" dirty="0">
              <a:solidFill>
                <a:srgbClr val="46166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  <a:p>
            <a:pPr algn="just" eaLnBrk="1" hangingPunct="1"/>
            <a:r>
              <a:rPr lang="en-US" sz="2400" dirty="0"/>
              <a:t>Body text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consectetuer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nonummy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magna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.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wisi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</a:t>
            </a:r>
            <a:r>
              <a:rPr lang="en-US" sz="2400" dirty="0" err="1"/>
              <a:t>exerci</a:t>
            </a:r>
            <a:r>
              <a:rPr lang="en-US" sz="2400" dirty="0"/>
              <a:t> </a:t>
            </a:r>
            <a:r>
              <a:rPr lang="en-US" sz="2400" dirty="0" err="1"/>
              <a:t>tation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.</a:t>
            </a:r>
          </a:p>
          <a:p>
            <a:pPr algn="just" eaLnBrk="1" hangingPunct="1"/>
            <a:endParaRPr lang="en-US" sz="2400" dirty="0">
              <a:cs typeface="Arial" charset="0"/>
            </a:endParaRPr>
          </a:p>
          <a:p>
            <a:pPr algn="ctr" eaLnBrk="1" hangingPunct="1"/>
            <a:r>
              <a:rPr lang="en-US" sz="4000" b="1" dirty="0" smtClean="0">
                <a:solidFill>
                  <a:srgbClr val="46166B"/>
                </a:solidFill>
                <a:latin typeface="News Gothic MT" charset="0"/>
              </a:rPr>
              <a:t>Results</a:t>
            </a:r>
            <a:endParaRPr lang="en-US" sz="4200" b="1" dirty="0">
              <a:solidFill>
                <a:srgbClr val="46166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  <a:p>
            <a:pPr algn="just" eaLnBrk="1" hangingPunct="1"/>
            <a:r>
              <a:rPr lang="en-US" sz="2400" dirty="0"/>
              <a:t>Body text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consectetuer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nonummy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magna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.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wisi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</a:t>
            </a:r>
            <a:r>
              <a:rPr lang="en-US" sz="2400" dirty="0" err="1"/>
              <a:t>exerci</a:t>
            </a:r>
            <a:r>
              <a:rPr lang="en-US" sz="2400" dirty="0"/>
              <a:t> </a:t>
            </a:r>
            <a:r>
              <a:rPr lang="en-US" sz="2400" dirty="0" err="1"/>
              <a:t>tation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autem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eum</a:t>
            </a:r>
            <a:r>
              <a:rPr lang="en-US" sz="2400" dirty="0"/>
              <a:t> </a:t>
            </a:r>
            <a:r>
              <a:rPr lang="en-US" sz="2400" dirty="0" err="1"/>
              <a:t>iriure</a:t>
            </a:r>
            <a:r>
              <a:rPr lang="en-US" sz="2400" dirty="0"/>
              <a:t> dolor in </a:t>
            </a:r>
            <a:r>
              <a:rPr lang="en-US" sz="2400" dirty="0" err="1"/>
              <a:t>hendrerit</a:t>
            </a:r>
            <a:r>
              <a:rPr lang="en-US" sz="2400" dirty="0"/>
              <a:t> in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velit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illum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at </a:t>
            </a:r>
            <a:r>
              <a:rPr lang="en-US" sz="2400" dirty="0" err="1"/>
              <a:t>vero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et </a:t>
            </a:r>
            <a:r>
              <a:rPr lang="en-US" sz="2400" dirty="0" err="1"/>
              <a:t>accumsan</a:t>
            </a:r>
            <a:r>
              <a:rPr lang="en-US" sz="2400" dirty="0"/>
              <a:t> et </a:t>
            </a:r>
            <a:r>
              <a:rPr lang="en-US" sz="2400" dirty="0" err="1"/>
              <a:t>iusto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dignissim</a:t>
            </a:r>
            <a:r>
              <a:rPr lang="en-US" sz="2400" dirty="0"/>
              <a:t> qui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luptatum</a:t>
            </a:r>
            <a:r>
              <a:rPr lang="en-US" sz="2400" dirty="0"/>
              <a:t> </a:t>
            </a:r>
            <a:r>
              <a:rPr lang="en-US" sz="2400" dirty="0" err="1"/>
              <a:t>zzril</a:t>
            </a:r>
            <a:r>
              <a:rPr lang="en-US" sz="2400" dirty="0"/>
              <a:t> </a:t>
            </a:r>
            <a:r>
              <a:rPr lang="en-US" sz="2400" dirty="0" err="1"/>
              <a:t>delenit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feugait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</a:t>
            </a:r>
            <a:endParaRPr lang="en-US" sz="2400" dirty="0">
              <a:cs typeface="Arial" charset="0"/>
            </a:endParaRPr>
          </a:p>
        </p:txBody>
      </p:sp>
      <p:sp>
        <p:nvSpPr>
          <p:cNvPr id="21" name="Text Box 403"/>
          <p:cNvSpPr txBox="1">
            <a:spLocks noChangeArrowheads="1"/>
          </p:cNvSpPr>
          <p:nvPr/>
        </p:nvSpPr>
        <p:spPr bwMode="auto">
          <a:xfrm>
            <a:off x="29794200" y="4648200"/>
            <a:ext cx="8077200" cy="904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8778" tIns="29389" rIns="58778" bIns="29389">
            <a:spAutoFit/>
          </a:bodyPr>
          <a:lstStyle>
            <a:lvl1pPr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2924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2924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46166B"/>
                </a:solidFill>
                <a:latin typeface="News Gothic MT" charset="0"/>
              </a:rPr>
              <a:t>Conclusion</a:t>
            </a:r>
            <a:endParaRPr lang="en-US" sz="4000" b="1" dirty="0">
              <a:solidFill>
                <a:srgbClr val="46166B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  <a:p>
            <a:pPr algn="just" eaLnBrk="1" hangingPunct="1"/>
            <a:r>
              <a:rPr lang="en-US" sz="2400" dirty="0"/>
              <a:t>Body text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consectetuer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nonummy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magna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.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wisi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</a:t>
            </a:r>
            <a:r>
              <a:rPr lang="en-US" sz="2400" dirty="0" err="1"/>
              <a:t>exerci</a:t>
            </a:r>
            <a:r>
              <a:rPr lang="en-US" sz="2400" dirty="0"/>
              <a:t> </a:t>
            </a:r>
            <a:r>
              <a:rPr lang="en-US" sz="2400" dirty="0" err="1"/>
              <a:t>tation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autem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eum</a:t>
            </a:r>
            <a:r>
              <a:rPr lang="en-US" sz="2400" dirty="0"/>
              <a:t> </a:t>
            </a:r>
            <a:r>
              <a:rPr lang="en-US" sz="2400" dirty="0" err="1"/>
              <a:t>iriure</a:t>
            </a:r>
            <a:r>
              <a:rPr lang="en-US" sz="2400" dirty="0"/>
              <a:t> dolor in </a:t>
            </a:r>
            <a:r>
              <a:rPr lang="en-US" sz="2400" dirty="0" err="1"/>
              <a:t>hendrerit</a:t>
            </a:r>
            <a:r>
              <a:rPr lang="en-US" sz="2400" dirty="0"/>
              <a:t> in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velit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illum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at </a:t>
            </a:r>
            <a:r>
              <a:rPr lang="en-US" sz="2400" dirty="0" err="1"/>
              <a:t>vero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et </a:t>
            </a:r>
            <a:r>
              <a:rPr lang="en-US" sz="2400" dirty="0" err="1"/>
              <a:t>accumsan</a:t>
            </a:r>
            <a:r>
              <a:rPr lang="en-US" sz="2400" dirty="0"/>
              <a:t> et </a:t>
            </a:r>
            <a:r>
              <a:rPr lang="en-US" sz="2400" dirty="0" err="1"/>
              <a:t>iusto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dignissim</a:t>
            </a:r>
            <a:r>
              <a:rPr lang="en-US" sz="2400" dirty="0"/>
              <a:t> qui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luptatum</a:t>
            </a:r>
            <a:r>
              <a:rPr lang="en-US" sz="2400" dirty="0"/>
              <a:t> </a:t>
            </a:r>
            <a:r>
              <a:rPr lang="en-US" sz="2400" dirty="0" err="1"/>
              <a:t>zzril</a:t>
            </a:r>
            <a:r>
              <a:rPr lang="en-US" sz="2400" dirty="0"/>
              <a:t> </a:t>
            </a:r>
            <a:r>
              <a:rPr lang="en-US" sz="2400" dirty="0" err="1"/>
              <a:t>delenit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feugait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</a:t>
            </a:r>
            <a:endParaRPr lang="en-US" sz="2400" dirty="0">
              <a:cs typeface="Arial" charset="0"/>
            </a:endParaRPr>
          </a:p>
          <a:p>
            <a:pPr eaLnBrk="1" hangingPunct="1"/>
            <a:endParaRPr lang="en-US" sz="2400" dirty="0">
              <a:cs typeface="Arial" charset="0"/>
            </a:endParaRPr>
          </a:p>
          <a:p>
            <a:pPr algn="ctr" eaLnBrk="1" hangingPunct="1"/>
            <a:r>
              <a:rPr lang="en-US" sz="4000" b="1" dirty="0" smtClean="0">
                <a:solidFill>
                  <a:srgbClr val="46166B"/>
                </a:solidFill>
                <a:latin typeface="News Gothic MT" charset="0"/>
              </a:rPr>
              <a:t>Works Cited </a:t>
            </a:r>
            <a:endParaRPr lang="en-US" sz="4000" b="1" dirty="0">
              <a:solidFill>
                <a:srgbClr val="46166B"/>
              </a:solidFill>
              <a:latin typeface="News Gothic MT" charset="0"/>
            </a:endParaRPr>
          </a:p>
          <a:p>
            <a:pPr algn="just" eaLnBrk="1" hangingPunct="1"/>
            <a:r>
              <a:rPr lang="en-US" sz="2400" dirty="0"/>
              <a:t>Body text </a:t>
            </a:r>
            <a:r>
              <a:rPr lang="en-US" sz="2400" dirty="0" err="1"/>
              <a:t>lorem</a:t>
            </a:r>
            <a:r>
              <a:rPr lang="en-US" sz="2400" dirty="0"/>
              <a:t> </a:t>
            </a:r>
            <a:r>
              <a:rPr lang="en-US" sz="2400" dirty="0" err="1"/>
              <a:t>ipsum</a:t>
            </a:r>
            <a:r>
              <a:rPr lang="en-US" sz="2400" dirty="0"/>
              <a:t>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consectetuer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nonummy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magna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.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wisi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ad minim </a:t>
            </a:r>
            <a:r>
              <a:rPr lang="en-US" sz="2400" dirty="0" err="1"/>
              <a:t>veniam</a:t>
            </a:r>
            <a:r>
              <a:rPr lang="en-US" sz="2400" dirty="0"/>
              <a:t>,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nostrud</a:t>
            </a:r>
            <a:r>
              <a:rPr lang="en-US" sz="2400" dirty="0"/>
              <a:t> </a:t>
            </a:r>
            <a:r>
              <a:rPr lang="en-US" sz="2400" dirty="0" err="1"/>
              <a:t>exerci</a:t>
            </a:r>
            <a:r>
              <a:rPr lang="en-US" sz="2400" dirty="0"/>
              <a:t> </a:t>
            </a:r>
            <a:r>
              <a:rPr lang="en-US" sz="2400" dirty="0" err="1"/>
              <a:t>tation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autem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eum</a:t>
            </a:r>
            <a:r>
              <a:rPr lang="en-US" sz="2400" dirty="0"/>
              <a:t> </a:t>
            </a:r>
            <a:r>
              <a:rPr lang="en-US" sz="2400" dirty="0" err="1"/>
              <a:t>iriure</a:t>
            </a:r>
            <a:r>
              <a:rPr lang="en-US" sz="2400" dirty="0"/>
              <a:t> dolor in </a:t>
            </a:r>
            <a:r>
              <a:rPr lang="en-US" sz="2400" dirty="0" err="1"/>
              <a:t>hendrerit</a:t>
            </a:r>
            <a:r>
              <a:rPr lang="en-US" sz="2400" dirty="0"/>
              <a:t> in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velit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illum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at </a:t>
            </a:r>
            <a:r>
              <a:rPr lang="en-US" sz="2400" dirty="0" err="1"/>
              <a:t>vero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et </a:t>
            </a:r>
            <a:r>
              <a:rPr lang="en-US" sz="2400" dirty="0" err="1"/>
              <a:t>accumsan</a:t>
            </a:r>
            <a:r>
              <a:rPr lang="en-US" sz="2400" dirty="0"/>
              <a:t> et </a:t>
            </a:r>
            <a:r>
              <a:rPr lang="en-US" sz="2400" dirty="0" err="1"/>
              <a:t>iusto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dignissim</a:t>
            </a:r>
            <a:r>
              <a:rPr lang="en-US" sz="2400" dirty="0"/>
              <a:t> qui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luptatum</a:t>
            </a:r>
            <a:r>
              <a:rPr lang="en-US" sz="2400" dirty="0"/>
              <a:t> </a:t>
            </a:r>
            <a:r>
              <a:rPr lang="en-US" sz="2400" dirty="0" err="1"/>
              <a:t>zzril</a:t>
            </a:r>
            <a:r>
              <a:rPr lang="en-US" sz="2400" dirty="0"/>
              <a:t> </a:t>
            </a:r>
            <a:r>
              <a:rPr lang="en-US" sz="2400" dirty="0" err="1"/>
              <a:t>delenit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 </a:t>
            </a:r>
            <a:r>
              <a:rPr lang="en-US" sz="2400" dirty="0" err="1"/>
              <a:t>duis</a:t>
            </a:r>
            <a:r>
              <a:rPr lang="en-US" sz="2400" dirty="0"/>
              <a:t> </a:t>
            </a:r>
            <a:r>
              <a:rPr lang="en-US" sz="2400" dirty="0" err="1"/>
              <a:t>dolore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feugait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</a:t>
            </a:r>
            <a:endParaRPr lang="en-US" sz="2400" dirty="0">
              <a:cs typeface="Arial" charset="0"/>
            </a:endParaRPr>
          </a:p>
        </p:txBody>
      </p:sp>
      <p:sp>
        <p:nvSpPr>
          <p:cNvPr id="22" name="Text Box 405"/>
          <p:cNvSpPr txBox="1">
            <a:spLocks noChangeArrowheads="1"/>
          </p:cNvSpPr>
          <p:nvPr/>
        </p:nvSpPr>
        <p:spPr bwMode="auto">
          <a:xfrm>
            <a:off x="9525000" y="4648200"/>
            <a:ext cx="11201400" cy="12922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marL="342900" indent="-342900" algn="ctr" defTabSz="3292475" fontAlgn="auto"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ews Gothic MT" pitchFamily="34" charset="0"/>
                <a:ea typeface="+mn-ea"/>
              </a:rPr>
              <a:t>SUB HEADER</a:t>
            </a:r>
          </a:p>
          <a:p>
            <a:pPr marL="342900" indent="-342900" defTabSz="3292475" fontAlgn="auto">
              <a:spcBef>
                <a:spcPts val="180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Sample</a:t>
            </a:r>
          </a:p>
        </p:txBody>
      </p:sp>
      <p:pic>
        <p:nvPicPr>
          <p:cNvPr id="3" name="Picture 2" descr="STLCOP_2L_1C_W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07795"/>
            <a:ext cx="7543800" cy="1487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00" y="11390312"/>
            <a:ext cx="7772400" cy="777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341F6EB537F4CAB1BB7CD7FE256C6" ma:contentTypeVersion="0" ma:contentTypeDescription="Create a new document." ma:contentTypeScope="" ma:versionID="958cca889ac55678bc572c13256996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D903FE-DD0A-4544-8278-745E81A73F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FF85C-7955-4E62-B7A5-AAB78A0A7E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71658B-E68D-4D0C-995B-CD031DBB2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462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Garamond</vt:lpstr>
      <vt:lpstr>News Gothic MT</vt:lpstr>
      <vt:lpstr>Wingdings</vt:lpstr>
      <vt:lpstr>Office Theme</vt:lpstr>
      <vt:lpstr>Microsoft Excel Chart</vt:lpstr>
      <vt:lpstr>PowerPoint Presentation</vt:lpstr>
    </vt:vector>
  </TitlesOfParts>
  <Company>St. Louis College of Pharmacy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ckrutewicz</dc:creator>
  <cp:lastModifiedBy>Khan, Omair</cp:lastModifiedBy>
  <cp:revision>16</cp:revision>
  <dcterms:created xsi:type="dcterms:W3CDTF">2008-07-09T15:20:05Z</dcterms:created>
  <dcterms:modified xsi:type="dcterms:W3CDTF">2017-12-04T20:06:19Z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0x010100ED2341F6EB537F4CAB1BB7CD7FE256C6</vt:lpwstr>
  </property>
</Properties>
</file>