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8404800" cy="19202400"/>
  <p:notesSz cx="6858000" cy="9144000"/>
  <p:defaultTextStyle>
    <a:defPPr>
      <a:defRPr lang="en-US"/>
    </a:defPPr>
    <a:lvl1pPr algn="l" defTabSz="3290888" rtl="0" fontAlgn="base">
      <a:spcBef>
        <a:spcPct val="0"/>
      </a:spcBef>
      <a:spcAft>
        <a:spcPct val="0"/>
      </a:spcAft>
      <a:defRPr sz="6500" kern="1200">
        <a:solidFill>
          <a:schemeClr val="tx1"/>
        </a:solidFill>
        <a:latin typeface="Arial" charset="0"/>
        <a:ea typeface="ＭＳ Ｐゴシック" charset="0"/>
        <a:cs typeface="+mn-cs"/>
      </a:defRPr>
    </a:lvl1pPr>
    <a:lvl2pPr marL="1644650" indent="-1187450" algn="l" defTabSz="3290888" rtl="0" fontAlgn="base">
      <a:spcBef>
        <a:spcPct val="0"/>
      </a:spcBef>
      <a:spcAft>
        <a:spcPct val="0"/>
      </a:spcAft>
      <a:defRPr sz="6500" kern="1200">
        <a:solidFill>
          <a:schemeClr val="tx1"/>
        </a:solidFill>
        <a:latin typeface="Arial" charset="0"/>
        <a:ea typeface="ＭＳ Ｐゴシック" charset="0"/>
        <a:cs typeface="+mn-cs"/>
      </a:defRPr>
    </a:lvl2pPr>
    <a:lvl3pPr marL="3290888" indent="-2376488" algn="l" defTabSz="3290888" rtl="0" fontAlgn="base">
      <a:spcBef>
        <a:spcPct val="0"/>
      </a:spcBef>
      <a:spcAft>
        <a:spcPct val="0"/>
      </a:spcAft>
      <a:defRPr sz="6500" kern="1200">
        <a:solidFill>
          <a:schemeClr val="tx1"/>
        </a:solidFill>
        <a:latin typeface="Arial" charset="0"/>
        <a:ea typeface="ＭＳ Ｐゴシック" charset="0"/>
        <a:cs typeface="+mn-cs"/>
      </a:defRPr>
    </a:lvl3pPr>
    <a:lvl4pPr marL="4937125" indent="-3565525" algn="l" defTabSz="3290888" rtl="0" fontAlgn="base">
      <a:spcBef>
        <a:spcPct val="0"/>
      </a:spcBef>
      <a:spcAft>
        <a:spcPct val="0"/>
      </a:spcAft>
      <a:defRPr sz="6500" kern="1200">
        <a:solidFill>
          <a:schemeClr val="tx1"/>
        </a:solidFill>
        <a:latin typeface="Arial" charset="0"/>
        <a:ea typeface="ＭＳ Ｐゴシック" charset="0"/>
        <a:cs typeface="+mn-cs"/>
      </a:defRPr>
    </a:lvl4pPr>
    <a:lvl5pPr marL="6583363" indent="-4754563" algn="l" defTabSz="3290888" rtl="0" fontAlgn="base">
      <a:spcBef>
        <a:spcPct val="0"/>
      </a:spcBef>
      <a:spcAft>
        <a:spcPct val="0"/>
      </a:spcAft>
      <a:defRPr sz="6500" kern="1200">
        <a:solidFill>
          <a:schemeClr val="tx1"/>
        </a:solidFill>
        <a:latin typeface="Arial" charset="0"/>
        <a:ea typeface="ＭＳ Ｐゴシック" charset="0"/>
        <a:cs typeface="+mn-cs"/>
      </a:defRPr>
    </a:lvl5pPr>
    <a:lvl6pPr marL="2286000" algn="l" defTabSz="457200" rtl="0" eaLnBrk="1" latinLnBrk="0" hangingPunct="1">
      <a:defRPr sz="6500" kern="1200">
        <a:solidFill>
          <a:schemeClr val="tx1"/>
        </a:solidFill>
        <a:latin typeface="Arial" charset="0"/>
        <a:ea typeface="ＭＳ Ｐゴシック" charset="0"/>
        <a:cs typeface="+mn-cs"/>
      </a:defRPr>
    </a:lvl6pPr>
    <a:lvl7pPr marL="2743200" algn="l" defTabSz="457200" rtl="0" eaLnBrk="1" latinLnBrk="0" hangingPunct="1">
      <a:defRPr sz="6500" kern="1200">
        <a:solidFill>
          <a:schemeClr val="tx1"/>
        </a:solidFill>
        <a:latin typeface="Arial" charset="0"/>
        <a:ea typeface="ＭＳ Ｐゴシック" charset="0"/>
        <a:cs typeface="+mn-cs"/>
      </a:defRPr>
    </a:lvl7pPr>
    <a:lvl8pPr marL="3200400" algn="l" defTabSz="457200" rtl="0" eaLnBrk="1" latinLnBrk="0" hangingPunct="1">
      <a:defRPr sz="6500" kern="1200">
        <a:solidFill>
          <a:schemeClr val="tx1"/>
        </a:solidFill>
        <a:latin typeface="Arial" charset="0"/>
        <a:ea typeface="ＭＳ Ｐゴシック" charset="0"/>
        <a:cs typeface="+mn-cs"/>
      </a:defRPr>
    </a:lvl8pPr>
    <a:lvl9pPr marL="3657600" algn="l" defTabSz="457200" rtl="0" eaLnBrk="1" latinLnBrk="0" hangingPunct="1">
      <a:defRPr sz="65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604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0F40"/>
    <a:srgbClr val="220B36"/>
    <a:srgbClr val="46166B"/>
    <a:srgbClr val="461630"/>
    <a:srgbClr val="4D166B"/>
    <a:srgbClr val="FFC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30" d="100"/>
          <a:sy n="30" d="100"/>
        </p:scale>
        <p:origin x="542" y="-96"/>
      </p:cViewPr>
      <p:guideLst>
        <p:guide orient="horz" pos="604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3291840"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6AE7993F-8C3C-AF4A-AF48-4334069E9D6C}" type="datetimeFigureOut">
              <a:rPr lang="en-US"/>
              <a:pPr/>
              <a:t>12/8/2017</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3291840"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E4F2975-E222-8047-AFA7-FA9D92E0A7B3}" type="slidenum">
              <a:rPr lang="en-US"/>
              <a:pPr/>
              <a:t>‹#›</a:t>
            </a:fld>
            <a:endParaRPr lang="en-US"/>
          </a:p>
        </p:txBody>
      </p:sp>
    </p:spTree>
    <p:extLst>
      <p:ext uri="{BB962C8B-B14F-4D97-AF65-F5344CB8AC3E}">
        <p14:creationId xmlns:p14="http://schemas.microsoft.com/office/powerpoint/2010/main" val="1166292872"/>
      </p:ext>
    </p:extLst>
  </p:cSld>
  <p:clrMap bg1="lt1" tx1="dk1" bg2="lt2" tx2="dk2" accent1="accent1" accent2="accent2" accent3="accent3" accent4="accent4" accent5="accent5" accent6="accent6" hlink="hlink" folHlink="folHlink"/>
  <p:notesStyle>
    <a:lvl1pPr algn="l" defTabSz="3290888" rtl="0" eaLnBrk="0" fontAlgn="base" hangingPunct="0">
      <a:spcBef>
        <a:spcPct val="30000"/>
      </a:spcBef>
      <a:spcAft>
        <a:spcPct val="0"/>
      </a:spcAft>
      <a:defRPr sz="4300" kern="1200">
        <a:solidFill>
          <a:schemeClr val="tx1"/>
        </a:solidFill>
        <a:latin typeface="+mn-lt"/>
        <a:ea typeface="ＭＳ Ｐゴシック" charset="0"/>
        <a:cs typeface="+mn-cs"/>
      </a:defRPr>
    </a:lvl1pPr>
    <a:lvl2pPr marL="1644650" algn="l" defTabSz="3290888" rtl="0" eaLnBrk="0" fontAlgn="base" hangingPunct="0">
      <a:spcBef>
        <a:spcPct val="30000"/>
      </a:spcBef>
      <a:spcAft>
        <a:spcPct val="0"/>
      </a:spcAft>
      <a:defRPr sz="4300" kern="1200">
        <a:solidFill>
          <a:schemeClr val="tx1"/>
        </a:solidFill>
        <a:latin typeface="+mn-lt"/>
        <a:ea typeface="ＭＳ Ｐゴシック" charset="0"/>
        <a:cs typeface="+mn-cs"/>
      </a:defRPr>
    </a:lvl2pPr>
    <a:lvl3pPr marL="3290888" algn="l" defTabSz="3290888" rtl="0" eaLnBrk="0" fontAlgn="base" hangingPunct="0">
      <a:spcBef>
        <a:spcPct val="30000"/>
      </a:spcBef>
      <a:spcAft>
        <a:spcPct val="0"/>
      </a:spcAft>
      <a:defRPr sz="4300" kern="1200">
        <a:solidFill>
          <a:schemeClr val="tx1"/>
        </a:solidFill>
        <a:latin typeface="+mn-lt"/>
        <a:ea typeface="ＭＳ Ｐゴシック" charset="0"/>
        <a:cs typeface="+mn-cs"/>
      </a:defRPr>
    </a:lvl3pPr>
    <a:lvl4pPr marL="4937125" algn="l" defTabSz="3290888" rtl="0" eaLnBrk="0" fontAlgn="base" hangingPunct="0">
      <a:spcBef>
        <a:spcPct val="30000"/>
      </a:spcBef>
      <a:spcAft>
        <a:spcPct val="0"/>
      </a:spcAft>
      <a:defRPr sz="4300" kern="1200">
        <a:solidFill>
          <a:schemeClr val="tx1"/>
        </a:solidFill>
        <a:latin typeface="+mn-lt"/>
        <a:ea typeface="ＭＳ Ｐゴシック" charset="0"/>
        <a:cs typeface="+mn-cs"/>
      </a:defRPr>
    </a:lvl4pPr>
    <a:lvl5pPr marL="6583363" algn="l" defTabSz="3290888" rtl="0" eaLnBrk="0" fontAlgn="base" hangingPunct="0">
      <a:spcBef>
        <a:spcPct val="30000"/>
      </a:spcBef>
      <a:spcAft>
        <a:spcPct val="0"/>
      </a:spcAft>
      <a:defRPr sz="4300" kern="1200">
        <a:solidFill>
          <a:schemeClr val="tx1"/>
        </a:solidFill>
        <a:latin typeface="+mn-lt"/>
        <a:ea typeface="ＭＳ Ｐゴシック" charset="0"/>
        <a:cs typeface="+mn-cs"/>
      </a:defRPr>
    </a:lvl5pPr>
    <a:lvl6pPr marL="8229600" algn="l" defTabSz="3291840" rtl="0" eaLnBrk="1" latinLnBrk="0" hangingPunct="1">
      <a:defRPr sz="4300" kern="1200">
        <a:solidFill>
          <a:schemeClr val="tx1"/>
        </a:solidFill>
        <a:latin typeface="+mn-lt"/>
        <a:ea typeface="+mn-ea"/>
        <a:cs typeface="+mn-cs"/>
      </a:defRPr>
    </a:lvl6pPr>
    <a:lvl7pPr marL="9875520" algn="l" defTabSz="3291840" rtl="0" eaLnBrk="1" latinLnBrk="0" hangingPunct="1">
      <a:defRPr sz="4300" kern="1200">
        <a:solidFill>
          <a:schemeClr val="tx1"/>
        </a:solidFill>
        <a:latin typeface="+mn-lt"/>
        <a:ea typeface="+mn-ea"/>
        <a:cs typeface="+mn-cs"/>
      </a:defRPr>
    </a:lvl7pPr>
    <a:lvl8pPr marL="11521440" algn="l" defTabSz="3291840" rtl="0" eaLnBrk="1" latinLnBrk="0" hangingPunct="1">
      <a:defRPr sz="4300" kern="1200">
        <a:solidFill>
          <a:schemeClr val="tx1"/>
        </a:solidFill>
        <a:latin typeface="+mn-lt"/>
        <a:ea typeface="+mn-ea"/>
        <a:cs typeface="+mn-cs"/>
      </a:defRPr>
    </a:lvl8pPr>
    <a:lvl9pPr marL="13167360" algn="l" defTabSz="3291840" rtl="0" eaLnBrk="1" latinLnBrk="0" hangingPunct="1">
      <a:defRPr sz="4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100" name="Slide Number Placeholder 3"/>
          <p:cNvSpPr>
            <a:spLocks noGrp="1"/>
          </p:cNvSpPr>
          <p:nvPr>
            <p:ph type="sldNum" sz="quarter" idx="5"/>
          </p:nvPr>
        </p:nvSpPr>
        <p:spPr bwMode="auto">
          <a:ln>
            <a:miter lim="800000"/>
            <a:headEnd/>
            <a:tailEnd/>
          </a:ln>
        </p:spPr>
        <p:txBody>
          <a:bodyPr/>
          <a:lstStyle>
            <a:lvl1pPr eaLnBrk="0" hangingPunct="0">
              <a:defRPr sz="6500">
                <a:solidFill>
                  <a:schemeClr val="tx1"/>
                </a:solidFill>
                <a:latin typeface="Arial" charset="0"/>
                <a:ea typeface="ＭＳ Ｐゴシック" charset="0"/>
              </a:defRPr>
            </a:lvl1pPr>
            <a:lvl2pPr marL="742950" indent="-285750" eaLnBrk="0" hangingPunct="0">
              <a:defRPr sz="6500">
                <a:solidFill>
                  <a:schemeClr val="tx1"/>
                </a:solidFill>
                <a:latin typeface="Arial" charset="0"/>
                <a:ea typeface="ＭＳ Ｐゴシック" charset="0"/>
              </a:defRPr>
            </a:lvl2pPr>
            <a:lvl3pPr marL="1143000" indent="-228600" eaLnBrk="0" hangingPunct="0">
              <a:defRPr sz="6500">
                <a:solidFill>
                  <a:schemeClr val="tx1"/>
                </a:solidFill>
                <a:latin typeface="Arial" charset="0"/>
                <a:ea typeface="ＭＳ Ｐゴシック" charset="0"/>
              </a:defRPr>
            </a:lvl3pPr>
            <a:lvl4pPr marL="1600200" indent="-228600" eaLnBrk="0" hangingPunct="0">
              <a:defRPr sz="6500">
                <a:solidFill>
                  <a:schemeClr val="tx1"/>
                </a:solidFill>
                <a:latin typeface="Arial" charset="0"/>
                <a:ea typeface="ＭＳ Ｐゴシック" charset="0"/>
              </a:defRPr>
            </a:lvl4pPr>
            <a:lvl5pPr marL="2057400" indent="-228600" eaLnBrk="0" hangingPunct="0">
              <a:defRPr sz="6500">
                <a:solidFill>
                  <a:schemeClr val="tx1"/>
                </a:solidFill>
                <a:latin typeface="Arial" charset="0"/>
                <a:ea typeface="ＭＳ Ｐゴシック" charset="0"/>
              </a:defRPr>
            </a:lvl5pPr>
            <a:lvl6pPr marL="2514600" indent="-228600" defTabSz="3290888" eaLnBrk="0" fontAlgn="base" hangingPunct="0">
              <a:spcBef>
                <a:spcPct val="0"/>
              </a:spcBef>
              <a:spcAft>
                <a:spcPct val="0"/>
              </a:spcAft>
              <a:defRPr sz="6500">
                <a:solidFill>
                  <a:schemeClr val="tx1"/>
                </a:solidFill>
                <a:latin typeface="Arial" charset="0"/>
                <a:ea typeface="ＭＳ Ｐゴシック" charset="0"/>
              </a:defRPr>
            </a:lvl6pPr>
            <a:lvl7pPr marL="2971800" indent="-228600" defTabSz="3290888" eaLnBrk="0" fontAlgn="base" hangingPunct="0">
              <a:spcBef>
                <a:spcPct val="0"/>
              </a:spcBef>
              <a:spcAft>
                <a:spcPct val="0"/>
              </a:spcAft>
              <a:defRPr sz="6500">
                <a:solidFill>
                  <a:schemeClr val="tx1"/>
                </a:solidFill>
                <a:latin typeface="Arial" charset="0"/>
                <a:ea typeface="ＭＳ Ｐゴシック" charset="0"/>
              </a:defRPr>
            </a:lvl7pPr>
            <a:lvl8pPr marL="3429000" indent="-228600" defTabSz="3290888" eaLnBrk="0" fontAlgn="base" hangingPunct="0">
              <a:spcBef>
                <a:spcPct val="0"/>
              </a:spcBef>
              <a:spcAft>
                <a:spcPct val="0"/>
              </a:spcAft>
              <a:defRPr sz="6500">
                <a:solidFill>
                  <a:schemeClr val="tx1"/>
                </a:solidFill>
                <a:latin typeface="Arial" charset="0"/>
                <a:ea typeface="ＭＳ Ｐゴシック" charset="0"/>
              </a:defRPr>
            </a:lvl8pPr>
            <a:lvl9pPr marL="3886200" indent="-228600" defTabSz="3290888" eaLnBrk="0" fontAlgn="base" hangingPunct="0">
              <a:spcBef>
                <a:spcPct val="0"/>
              </a:spcBef>
              <a:spcAft>
                <a:spcPct val="0"/>
              </a:spcAft>
              <a:defRPr sz="6500">
                <a:solidFill>
                  <a:schemeClr val="tx1"/>
                </a:solidFill>
                <a:latin typeface="Arial" charset="0"/>
                <a:ea typeface="ＭＳ Ｐゴシック" charset="0"/>
              </a:defRPr>
            </a:lvl9pPr>
          </a:lstStyle>
          <a:p>
            <a:pPr eaLnBrk="1" hangingPunct="1"/>
            <a:fld id="{C7153046-B3FF-0643-B05F-40EE6BBC4536}" type="slidenum">
              <a:rPr lang="en-US" sz="1200">
                <a:latin typeface="Calibri" charset="0"/>
              </a:rPr>
              <a:pPr eaLnBrk="1" hangingPunct="1"/>
              <a:t>1</a:t>
            </a:fld>
            <a:endParaRPr lang="en-US" sz="1200">
              <a:latin typeface="Calibri" charset="0"/>
            </a:endParaRPr>
          </a:p>
        </p:txBody>
      </p:sp>
    </p:spTree>
    <p:extLst>
      <p:ext uri="{BB962C8B-B14F-4D97-AF65-F5344CB8AC3E}">
        <p14:creationId xmlns:p14="http://schemas.microsoft.com/office/powerpoint/2010/main" val="346835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965191"/>
            <a:ext cx="32644080" cy="411607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0881360"/>
            <a:ext cx="26883360" cy="4907280"/>
          </a:xfrm>
        </p:spPr>
        <p:txBody>
          <a:bodyPr/>
          <a:lstStyle>
            <a:lvl1pPr marL="0" indent="0" algn="ctr">
              <a:buNone/>
              <a:defRPr>
                <a:solidFill>
                  <a:schemeClr val="tx1">
                    <a:tint val="75000"/>
                  </a:schemeClr>
                </a:solidFill>
              </a:defRPr>
            </a:lvl1pPr>
            <a:lvl2pPr marL="1645920" indent="0" algn="ctr">
              <a:buNone/>
              <a:defRPr>
                <a:solidFill>
                  <a:schemeClr val="tx1">
                    <a:tint val="75000"/>
                  </a:schemeClr>
                </a:solidFill>
              </a:defRPr>
            </a:lvl2pPr>
            <a:lvl3pPr marL="3291840" indent="0" algn="ctr">
              <a:buNone/>
              <a:defRPr>
                <a:solidFill>
                  <a:schemeClr val="tx1">
                    <a:tint val="75000"/>
                  </a:schemeClr>
                </a:solidFill>
              </a:defRPr>
            </a:lvl3pPr>
            <a:lvl4pPr marL="4937760" indent="0" algn="ctr">
              <a:buNone/>
              <a:defRPr>
                <a:solidFill>
                  <a:schemeClr val="tx1">
                    <a:tint val="75000"/>
                  </a:schemeClr>
                </a:solidFill>
              </a:defRPr>
            </a:lvl4pPr>
            <a:lvl5pPr marL="6583680" indent="0" algn="ctr">
              <a:buNone/>
              <a:defRPr>
                <a:solidFill>
                  <a:schemeClr val="tx1">
                    <a:tint val="75000"/>
                  </a:schemeClr>
                </a:solidFill>
              </a:defRPr>
            </a:lvl5pPr>
            <a:lvl6pPr marL="8229600" indent="0" algn="ctr">
              <a:buNone/>
              <a:defRPr>
                <a:solidFill>
                  <a:schemeClr val="tx1">
                    <a:tint val="75000"/>
                  </a:schemeClr>
                </a:solidFill>
              </a:defRPr>
            </a:lvl6pPr>
            <a:lvl7pPr marL="9875520" indent="0" algn="ctr">
              <a:buNone/>
              <a:defRPr>
                <a:solidFill>
                  <a:schemeClr val="tx1">
                    <a:tint val="75000"/>
                  </a:schemeClr>
                </a:solidFill>
              </a:defRPr>
            </a:lvl7pPr>
            <a:lvl8pPr marL="11521440" indent="0" algn="ctr">
              <a:buNone/>
              <a:defRPr>
                <a:solidFill>
                  <a:schemeClr val="tx1">
                    <a:tint val="75000"/>
                  </a:schemeClr>
                </a:solidFill>
              </a:defRPr>
            </a:lvl8pPr>
            <a:lvl9pPr marL="131673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D347AD3-84FE-8042-8664-4405C64B90A8}" type="datetimeFigureOut">
              <a:rPr lang="en-US"/>
              <a:pPr/>
              <a:t>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33DA540-453F-1A49-A666-A43755DA9C29}" type="slidenum">
              <a:rPr lang="en-US"/>
              <a:pPr/>
              <a:t>‹#›</a:t>
            </a:fld>
            <a:endParaRPr lang="en-US"/>
          </a:p>
        </p:txBody>
      </p:sp>
    </p:spTree>
    <p:extLst>
      <p:ext uri="{BB962C8B-B14F-4D97-AF65-F5344CB8AC3E}">
        <p14:creationId xmlns:p14="http://schemas.microsoft.com/office/powerpoint/2010/main" val="386061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FC0B85E-3A2B-7140-95EB-6AAB8CCF5132}" type="datetimeFigureOut">
              <a:rPr lang="en-US"/>
              <a:pPr/>
              <a:t>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D22ADB-3E4A-434C-B0B1-FFBA0D23C26A}" type="slidenum">
              <a:rPr lang="en-US"/>
              <a:pPr/>
              <a:t>‹#›</a:t>
            </a:fld>
            <a:endParaRPr lang="en-US"/>
          </a:p>
        </p:txBody>
      </p:sp>
    </p:spTree>
    <p:extLst>
      <p:ext uri="{BB962C8B-B14F-4D97-AF65-F5344CB8AC3E}">
        <p14:creationId xmlns:p14="http://schemas.microsoft.com/office/powerpoint/2010/main" val="334705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2151380"/>
            <a:ext cx="36291200" cy="458768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2151380"/>
            <a:ext cx="108233530" cy="458768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C2D78B-66FC-E74D-B87A-F07A02ECA69B}" type="datetimeFigureOut">
              <a:rPr lang="en-US"/>
              <a:pPr/>
              <a:t>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581E363-96C0-8D46-BBE0-3F3679C0801F}" type="slidenum">
              <a:rPr lang="en-US"/>
              <a:pPr/>
              <a:t>‹#›</a:t>
            </a:fld>
            <a:endParaRPr lang="en-US"/>
          </a:p>
        </p:txBody>
      </p:sp>
    </p:spTree>
    <p:extLst>
      <p:ext uri="{BB962C8B-B14F-4D97-AF65-F5344CB8AC3E}">
        <p14:creationId xmlns:p14="http://schemas.microsoft.com/office/powerpoint/2010/main" val="263180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2E4414-BCB9-1F45-8466-3E6D269A3F8D}" type="datetimeFigureOut">
              <a:rPr lang="en-US"/>
              <a:pPr/>
              <a:t>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9B64DD-B9F5-A94A-964C-51B7E493E459}" type="slidenum">
              <a:rPr lang="en-US"/>
              <a:pPr/>
              <a:t>‹#›</a:t>
            </a:fld>
            <a:endParaRPr lang="en-US"/>
          </a:p>
        </p:txBody>
      </p:sp>
    </p:spTree>
    <p:extLst>
      <p:ext uri="{BB962C8B-B14F-4D97-AF65-F5344CB8AC3E}">
        <p14:creationId xmlns:p14="http://schemas.microsoft.com/office/powerpoint/2010/main" val="418994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2339321"/>
            <a:ext cx="32644080" cy="3813810"/>
          </a:xfrm>
        </p:spPr>
        <p:txBody>
          <a:bodyPr anchor="t"/>
          <a:lstStyle>
            <a:lvl1pPr algn="l">
              <a:defRPr sz="144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8138798"/>
            <a:ext cx="32644080" cy="4200524"/>
          </a:xfrm>
        </p:spPr>
        <p:txBody>
          <a:bodyPr anchor="b"/>
          <a:lstStyle>
            <a:lvl1pPr marL="0" indent="0">
              <a:buNone/>
              <a:defRPr sz="7200">
                <a:solidFill>
                  <a:schemeClr val="tx1">
                    <a:tint val="75000"/>
                  </a:schemeClr>
                </a:solidFill>
              </a:defRPr>
            </a:lvl1pPr>
            <a:lvl2pPr marL="1645920" indent="0">
              <a:buNone/>
              <a:defRPr sz="6500">
                <a:solidFill>
                  <a:schemeClr val="tx1">
                    <a:tint val="75000"/>
                  </a:schemeClr>
                </a:solidFill>
              </a:defRPr>
            </a:lvl2pPr>
            <a:lvl3pPr marL="3291840" indent="0">
              <a:buNone/>
              <a:defRPr sz="5800">
                <a:solidFill>
                  <a:schemeClr val="tx1">
                    <a:tint val="75000"/>
                  </a:schemeClr>
                </a:solidFill>
              </a:defRPr>
            </a:lvl3pPr>
            <a:lvl4pPr marL="4937760" indent="0">
              <a:buNone/>
              <a:defRPr sz="5000">
                <a:solidFill>
                  <a:schemeClr val="tx1">
                    <a:tint val="75000"/>
                  </a:schemeClr>
                </a:solidFill>
              </a:defRPr>
            </a:lvl4pPr>
            <a:lvl5pPr marL="6583680" indent="0">
              <a:buNone/>
              <a:defRPr sz="5000">
                <a:solidFill>
                  <a:schemeClr val="tx1">
                    <a:tint val="75000"/>
                  </a:schemeClr>
                </a:solidFill>
              </a:defRPr>
            </a:lvl5pPr>
            <a:lvl6pPr marL="8229600" indent="0">
              <a:buNone/>
              <a:defRPr sz="5000">
                <a:solidFill>
                  <a:schemeClr val="tx1">
                    <a:tint val="75000"/>
                  </a:schemeClr>
                </a:solidFill>
              </a:defRPr>
            </a:lvl6pPr>
            <a:lvl7pPr marL="9875520" indent="0">
              <a:buNone/>
              <a:defRPr sz="5000">
                <a:solidFill>
                  <a:schemeClr val="tx1">
                    <a:tint val="75000"/>
                  </a:schemeClr>
                </a:solidFill>
              </a:defRPr>
            </a:lvl7pPr>
            <a:lvl8pPr marL="11521440" indent="0">
              <a:buNone/>
              <a:defRPr sz="5000">
                <a:solidFill>
                  <a:schemeClr val="tx1">
                    <a:tint val="75000"/>
                  </a:schemeClr>
                </a:solidFill>
              </a:defRPr>
            </a:lvl8pPr>
            <a:lvl9pPr marL="13167360" indent="0">
              <a:buNone/>
              <a:defRPr sz="5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9519307-C38B-5D4D-AE0B-FA3DE28E8323}" type="datetimeFigureOut">
              <a:rPr lang="en-US"/>
              <a:pPr/>
              <a:t>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2455076-9F4B-D949-AC63-4AC6CA9CABCC}" type="slidenum">
              <a:rPr lang="en-US"/>
              <a:pPr/>
              <a:t>‹#›</a:t>
            </a:fld>
            <a:endParaRPr lang="en-US"/>
          </a:p>
        </p:txBody>
      </p:sp>
    </p:spTree>
    <p:extLst>
      <p:ext uri="{BB962C8B-B14F-4D97-AF65-F5344CB8AC3E}">
        <p14:creationId xmlns:p14="http://schemas.microsoft.com/office/powerpoint/2010/main" val="308721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77" y="12543792"/>
            <a:ext cx="72262365" cy="35484436"/>
          </a:xfrm>
        </p:spPr>
        <p:txBody>
          <a:bodyPr/>
          <a:lstStyle>
            <a:lvl1pPr>
              <a:defRPr sz="10100"/>
            </a:lvl1pPr>
            <a:lvl2pPr>
              <a:defRPr sz="8600"/>
            </a:lvl2pPr>
            <a:lvl3pPr>
              <a:defRPr sz="72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2" y="12543792"/>
            <a:ext cx="72262365" cy="35484436"/>
          </a:xfrm>
        </p:spPr>
        <p:txBody>
          <a:bodyPr/>
          <a:lstStyle>
            <a:lvl1pPr>
              <a:defRPr sz="10100"/>
            </a:lvl1pPr>
            <a:lvl2pPr>
              <a:defRPr sz="8600"/>
            </a:lvl2pPr>
            <a:lvl3pPr>
              <a:defRPr sz="72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8EA0A428-7249-3F47-842A-CAC39E395196}" type="datetimeFigureOut">
              <a:rPr lang="en-US"/>
              <a:pPr/>
              <a:t>12/8/2017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02BA462-3025-3448-B3AC-E241C5824194}" type="slidenum">
              <a:rPr lang="en-US"/>
              <a:pPr/>
              <a:t>‹#›</a:t>
            </a:fld>
            <a:endParaRPr lang="en-US"/>
          </a:p>
        </p:txBody>
      </p:sp>
    </p:spTree>
    <p:extLst>
      <p:ext uri="{BB962C8B-B14F-4D97-AF65-F5344CB8AC3E}">
        <p14:creationId xmlns:p14="http://schemas.microsoft.com/office/powerpoint/2010/main" val="419908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768986"/>
            <a:ext cx="34564320" cy="3200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4298316"/>
            <a:ext cx="16968790" cy="1791334"/>
          </a:xfrm>
        </p:spPr>
        <p:txBody>
          <a:bodyPr anchor="b"/>
          <a:lstStyle>
            <a:lvl1pPr marL="0" indent="0">
              <a:buNone/>
              <a:defRPr sz="8600" b="1"/>
            </a:lvl1pPr>
            <a:lvl2pPr marL="1645920" indent="0">
              <a:buNone/>
              <a:defRPr sz="7200" b="1"/>
            </a:lvl2pPr>
            <a:lvl3pPr marL="3291840" indent="0">
              <a:buNone/>
              <a:defRPr sz="6500" b="1"/>
            </a:lvl3pPr>
            <a:lvl4pPr marL="4937760" indent="0">
              <a:buNone/>
              <a:defRPr sz="5800" b="1"/>
            </a:lvl4pPr>
            <a:lvl5pPr marL="6583680" indent="0">
              <a:buNone/>
              <a:defRPr sz="5800" b="1"/>
            </a:lvl5pPr>
            <a:lvl6pPr marL="8229600" indent="0">
              <a:buNone/>
              <a:defRPr sz="5800" b="1"/>
            </a:lvl6pPr>
            <a:lvl7pPr marL="9875520" indent="0">
              <a:buNone/>
              <a:defRPr sz="5800" b="1"/>
            </a:lvl7pPr>
            <a:lvl8pPr marL="11521440" indent="0">
              <a:buNone/>
              <a:defRPr sz="5800" b="1"/>
            </a:lvl8pPr>
            <a:lvl9pPr marL="13167360" indent="0">
              <a:buNone/>
              <a:defRPr sz="5800" b="1"/>
            </a:lvl9pPr>
          </a:lstStyle>
          <a:p>
            <a:pPr lvl="0"/>
            <a:r>
              <a:rPr lang="en-US" smtClean="0"/>
              <a:t>Click to edit Master text styles</a:t>
            </a:r>
          </a:p>
        </p:txBody>
      </p:sp>
      <p:sp>
        <p:nvSpPr>
          <p:cNvPr id="4" name="Content Placeholder 3"/>
          <p:cNvSpPr>
            <a:spLocks noGrp="1"/>
          </p:cNvSpPr>
          <p:nvPr>
            <p:ph sz="half" idx="2"/>
          </p:nvPr>
        </p:nvSpPr>
        <p:spPr>
          <a:xfrm>
            <a:off x="1920240" y="6089650"/>
            <a:ext cx="16968790" cy="11063606"/>
          </a:xfrm>
        </p:spPr>
        <p:txBody>
          <a:bodyPr/>
          <a:lstStyle>
            <a:lvl1pPr>
              <a:defRPr sz="8600"/>
            </a:lvl1pPr>
            <a:lvl2pPr>
              <a:defRPr sz="72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4298316"/>
            <a:ext cx="16975455" cy="1791334"/>
          </a:xfrm>
        </p:spPr>
        <p:txBody>
          <a:bodyPr anchor="b"/>
          <a:lstStyle>
            <a:lvl1pPr marL="0" indent="0">
              <a:buNone/>
              <a:defRPr sz="8600" b="1"/>
            </a:lvl1pPr>
            <a:lvl2pPr marL="1645920" indent="0">
              <a:buNone/>
              <a:defRPr sz="7200" b="1"/>
            </a:lvl2pPr>
            <a:lvl3pPr marL="3291840" indent="0">
              <a:buNone/>
              <a:defRPr sz="6500" b="1"/>
            </a:lvl3pPr>
            <a:lvl4pPr marL="4937760" indent="0">
              <a:buNone/>
              <a:defRPr sz="5800" b="1"/>
            </a:lvl4pPr>
            <a:lvl5pPr marL="6583680" indent="0">
              <a:buNone/>
              <a:defRPr sz="5800" b="1"/>
            </a:lvl5pPr>
            <a:lvl6pPr marL="8229600" indent="0">
              <a:buNone/>
              <a:defRPr sz="5800" b="1"/>
            </a:lvl6pPr>
            <a:lvl7pPr marL="9875520" indent="0">
              <a:buNone/>
              <a:defRPr sz="5800" b="1"/>
            </a:lvl7pPr>
            <a:lvl8pPr marL="11521440" indent="0">
              <a:buNone/>
              <a:defRPr sz="5800" b="1"/>
            </a:lvl8pPr>
            <a:lvl9pPr marL="13167360" indent="0">
              <a:buNone/>
              <a:defRPr sz="5800" b="1"/>
            </a:lvl9pPr>
          </a:lstStyle>
          <a:p>
            <a:pPr lvl="0"/>
            <a:r>
              <a:rPr lang="en-US" smtClean="0"/>
              <a:t>Click to edit Master text styles</a:t>
            </a:r>
          </a:p>
        </p:txBody>
      </p:sp>
      <p:sp>
        <p:nvSpPr>
          <p:cNvPr id="6" name="Content Placeholder 5"/>
          <p:cNvSpPr>
            <a:spLocks noGrp="1"/>
          </p:cNvSpPr>
          <p:nvPr>
            <p:ph sz="quarter" idx="4"/>
          </p:nvPr>
        </p:nvSpPr>
        <p:spPr>
          <a:xfrm>
            <a:off x="19509107" y="6089650"/>
            <a:ext cx="16975455" cy="11063606"/>
          </a:xfrm>
        </p:spPr>
        <p:txBody>
          <a:bodyPr/>
          <a:lstStyle>
            <a:lvl1pPr>
              <a:defRPr sz="8600"/>
            </a:lvl1pPr>
            <a:lvl2pPr>
              <a:defRPr sz="72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90BE5B1-4CD7-A94F-966D-6553E180E2CB}" type="datetimeFigureOut">
              <a:rPr lang="en-US"/>
              <a:pPr/>
              <a:t>12/8/2017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A476BDE-9AD5-5B4F-A4E1-71FD8980A35F}" type="slidenum">
              <a:rPr lang="en-US"/>
              <a:pPr/>
              <a:t>‹#›</a:t>
            </a:fld>
            <a:endParaRPr lang="en-US"/>
          </a:p>
        </p:txBody>
      </p:sp>
    </p:spTree>
    <p:extLst>
      <p:ext uri="{BB962C8B-B14F-4D97-AF65-F5344CB8AC3E}">
        <p14:creationId xmlns:p14="http://schemas.microsoft.com/office/powerpoint/2010/main" val="372849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BBC9D63-633D-AD4D-9A82-4A01BE8FB5E3}" type="datetimeFigureOut">
              <a:rPr lang="en-US"/>
              <a:pPr/>
              <a:t>12/8/2017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0373B7F-D96B-1B46-8F12-BD6C82D0A7BA}" type="slidenum">
              <a:rPr lang="en-US"/>
              <a:pPr/>
              <a:t>‹#›</a:t>
            </a:fld>
            <a:endParaRPr lang="en-US"/>
          </a:p>
        </p:txBody>
      </p:sp>
    </p:spTree>
    <p:extLst>
      <p:ext uri="{BB962C8B-B14F-4D97-AF65-F5344CB8AC3E}">
        <p14:creationId xmlns:p14="http://schemas.microsoft.com/office/powerpoint/2010/main" val="28481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68AFD08-E8CA-FF4F-893B-6B8C732927B7}" type="datetimeFigureOut">
              <a:rPr lang="en-US"/>
              <a:pPr/>
              <a:t>12/8/2017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732C94A-9062-7744-BB04-DDBDEF1103F3}" type="slidenum">
              <a:rPr lang="en-US"/>
              <a:pPr/>
              <a:t>‹#›</a:t>
            </a:fld>
            <a:endParaRPr lang="en-US"/>
          </a:p>
        </p:txBody>
      </p:sp>
    </p:spTree>
    <p:extLst>
      <p:ext uri="{BB962C8B-B14F-4D97-AF65-F5344CB8AC3E}">
        <p14:creationId xmlns:p14="http://schemas.microsoft.com/office/powerpoint/2010/main" val="341614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764540"/>
            <a:ext cx="12634915" cy="3253740"/>
          </a:xfrm>
        </p:spPr>
        <p:txBody>
          <a:bodyPr anchor="b"/>
          <a:lstStyle>
            <a:lvl1pPr algn="l">
              <a:defRPr sz="7200" b="1"/>
            </a:lvl1pPr>
          </a:lstStyle>
          <a:p>
            <a:r>
              <a:rPr lang="en-US" smtClean="0"/>
              <a:t>Click to edit Master title style</a:t>
            </a:r>
            <a:endParaRPr lang="en-US"/>
          </a:p>
        </p:txBody>
      </p:sp>
      <p:sp>
        <p:nvSpPr>
          <p:cNvPr id="3" name="Content Placeholder 2"/>
          <p:cNvSpPr>
            <a:spLocks noGrp="1"/>
          </p:cNvSpPr>
          <p:nvPr>
            <p:ph idx="1"/>
          </p:nvPr>
        </p:nvSpPr>
        <p:spPr>
          <a:xfrm>
            <a:off x="15015210" y="764542"/>
            <a:ext cx="21469350" cy="16388716"/>
          </a:xfrm>
        </p:spPr>
        <p:txBody>
          <a:bodyPr/>
          <a:lstStyle>
            <a:lvl1pPr>
              <a:defRPr sz="11500"/>
            </a:lvl1pPr>
            <a:lvl2pPr>
              <a:defRPr sz="10100"/>
            </a:lvl2pPr>
            <a:lvl3pPr>
              <a:defRPr sz="86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4018282"/>
            <a:ext cx="12634915" cy="13134976"/>
          </a:xfrm>
        </p:spPr>
        <p:txBody>
          <a:bodyPr/>
          <a:lstStyle>
            <a:lvl1pPr marL="0" indent="0">
              <a:buNone/>
              <a:defRPr sz="5000"/>
            </a:lvl1pPr>
            <a:lvl2pPr marL="1645920" indent="0">
              <a:buNone/>
              <a:defRPr sz="4300"/>
            </a:lvl2pPr>
            <a:lvl3pPr marL="3291840" indent="0">
              <a:buNone/>
              <a:defRPr sz="3600"/>
            </a:lvl3pPr>
            <a:lvl4pPr marL="4937760" indent="0">
              <a:buNone/>
              <a:defRPr sz="3200"/>
            </a:lvl4pPr>
            <a:lvl5pPr marL="6583680" indent="0">
              <a:buNone/>
              <a:defRPr sz="3200"/>
            </a:lvl5pPr>
            <a:lvl6pPr marL="8229600" indent="0">
              <a:buNone/>
              <a:defRPr sz="3200"/>
            </a:lvl6pPr>
            <a:lvl7pPr marL="9875520" indent="0">
              <a:buNone/>
              <a:defRPr sz="3200"/>
            </a:lvl7pPr>
            <a:lvl8pPr marL="11521440" indent="0">
              <a:buNone/>
              <a:defRPr sz="3200"/>
            </a:lvl8pPr>
            <a:lvl9pPr marL="13167360" indent="0">
              <a:buNone/>
              <a:defRPr sz="3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49CE2B1-E257-7745-AA54-13BFE9C2429A}" type="datetimeFigureOut">
              <a:rPr lang="en-US"/>
              <a:pPr/>
              <a:t>12/8/2017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87BC8F9-FD9E-354A-B1A5-2E0CDE8FECAF}" type="slidenum">
              <a:rPr lang="en-US"/>
              <a:pPr/>
              <a:t>‹#›</a:t>
            </a:fld>
            <a:endParaRPr lang="en-US"/>
          </a:p>
        </p:txBody>
      </p:sp>
    </p:spTree>
    <p:extLst>
      <p:ext uri="{BB962C8B-B14F-4D97-AF65-F5344CB8AC3E}">
        <p14:creationId xmlns:p14="http://schemas.microsoft.com/office/powerpoint/2010/main" val="165066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13441680"/>
            <a:ext cx="23042880" cy="1586866"/>
          </a:xfrm>
        </p:spPr>
        <p:txBody>
          <a:bodyPr anchor="b"/>
          <a:lstStyle>
            <a:lvl1pPr algn="l">
              <a:defRPr sz="7200" b="1"/>
            </a:lvl1pPr>
          </a:lstStyle>
          <a:p>
            <a:r>
              <a:rPr lang="en-US" smtClean="0"/>
              <a:t>Click to edit Master title style</a:t>
            </a:r>
            <a:endParaRPr lang="en-US"/>
          </a:p>
        </p:txBody>
      </p:sp>
      <p:sp>
        <p:nvSpPr>
          <p:cNvPr id="3" name="Picture Placeholder 2"/>
          <p:cNvSpPr>
            <a:spLocks noGrp="1"/>
          </p:cNvSpPr>
          <p:nvPr>
            <p:ph type="pic" idx="1"/>
          </p:nvPr>
        </p:nvSpPr>
        <p:spPr>
          <a:xfrm>
            <a:off x="7527610" y="1715770"/>
            <a:ext cx="23042880" cy="11521440"/>
          </a:xfrm>
        </p:spPr>
        <p:txBody>
          <a:bodyPr rtlCol="0">
            <a:normAutofit/>
          </a:bodyPr>
          <a:lstStyle>
            <a:lvl1pPr marL="0" indent="0">
              <a:buNone/>
              <a:defRPr sz="11500"/>
            </a:lvl1pPr>
            <a:lvl2pPr marL="1645920" indent="0">
              <a:buNone/>
              <a:defRPr sz="10100"/>
            </a:lvl2pPr>
            <a:lvl3pPr marL="3291840" indent="0">
              <a:buNone/>
              <a:defRPr sz="860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pPr lvl="0"/>
            <a:endParaRPr lang="en-US" noProof="0" smtClean="0"/>
          </a:p>
        </p:txBody>
      </p:sp>
      <p:sp>
        <p:nvSpPr>
          <p:cNvPr id="4" name="Text Placeholder 3"/>
          <p:cNvSpPr>
            <a:spLocks noGrp="1"/>
          </p:cNvSpPr>
          <p:nvPr>
            <p:ph type="body" sz="half" idx="2"/>
          </p:nvPr>
        </p:nvSpPr>
        <p:spPr>
          <a:xfrm>
            <a:off x="7527610" y="15028546"/>
            <a:ext cx="23042880" cy="2253614"/>
          </a:xfrm>
        </p:spPr>
        <p:txBody>
          <a:bodyPr/>
          <a:lstStyle>
            <a:lvl1pPr marL="0" indent="0">
              <a:buNone/>
              <a:defRPr sz="5000"/>
            </a:lvl1pPr>
            <a:lvl2pPr marL="1645920" indent="0">
              <a:buNone/>
              <a:defRPr sz="4300"/>
            </a:lvl2pPr>
            <a:lvl3pPr marL="3291840" indent="0">
              <a:buNone/>
              <a:defRPr sz="3600"/>
            </a:lvl3pPr>
            <a:lvl4pPr marL="4937760" indent="0">
              <a:buNone/>
              <a:defRPr sz="3200"/>
            </a:lvl4pPr>
            <a:lvl5pPr marL="6583680" indent="0">
              <a:buNone/>
              <a:defRPr sz="3200"/>
            </a:lvl5pPr>
            <a:lvl6pPr marL="8229600" indent="0">
              <a:buNone/>
              <a:defRPr sz="3200"/>
            </a:lvl6pPr>
            <a:lvl7pPr marL="9875520" indent="0">
              <a:buNone/>
              <a:defRPr sz="3200"/>
            </a:lvl7pPr>
            <a:lvl8pPr marL="11521440" indent="0">
              <a:buNone/>
              <a:defRPr sz="3200"/>
            </a:lvl8pPr>
            <a:lvl9pPr marL="13167360" indent="0">
              <a:buNone/>
              <a:defRPr sz="3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EF59619-339E-5C40-BFA7-DEF700944189}" type="datetimeFigureOut">
              <a:rPr lang="en-US"/>
              <a:pPr/>
              <a:t>12/8/2017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7CD630E-029A-A142-8FE2-1D3248C258EA}" type="slidenum">
              <a:rPr lang="en-US"/>
              <a:pPr/>
              <a:t>‹#›</a:t>
            </a:fld>
            <a:endParaRPr lang="en-US"/>
          </a:p>
        </p:txBody>
      </p:sp>
    </p:spTree>
    <p:extLst>
      <p:ext uri="{BB962C8B-B14F-4D97-AF65-F5344CB8AC3E}">
        <p14:creationId xmlns:p14="http://schemas.microsoft.com/office/powerpoint/2010/main" val="97744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920875" y="768350"/>
            <a:ext cx="34563050"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29184" tIns="164592" rIns="329184" bIns="164592"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1920875" y="4479925"/>
            <a:ext cx="34563050" cy="12673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29184" tIns="164592" rIns="329184" bIns="1645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875" y="17797463"/>
            <a:ext cx="8959850" cy="1022350"/>
          </a:xfrm>
          <a:prstGeom prst="rect">
            <a:avLst/>
          </a:prstGeom>
        </p:spPr>
        <p:txBody>
          <a:bodyPr vert="horz" wrap="square" lIns="329184" tIns="164592" rIns="329184" bIns="164592" numCol="1" anchor="ctr" anchorCtr="0" compatLnSpc="1">
            <a:prstTxWarp prst="textNoShape">
              <a:avLst/>
            </a:prstTxWarp>
          </a:bodyPr>
          <a:lstStyle>
            <a:lvl1pPr>
              <a:defRPr sz="4300">
                <a:solidFill>
                  <a:srgbClr val="898989"/>
                </a:solidFill>
                <a:latin typeface="Calibri" charset="0"/>
              </a:defRPr>
            </a:lvl1pPr>
          </a:lstStyle>
          <a:p>
            <a:fld id="{7B8C7E09-21FA-DD44-8CED-77580B231CE1}" type="datetimeFigureOut">
              <a:rPr lang="en-US"/>
              <a:pPr/>
              <a:t>12/8/2017</a:t>
            </a:fld>
            <a:endParaRPr lang="en-US"/>
          </a:p>
        </p:txBody>
      </p:sp>
      <p:sp>
        <p:nvSpPr>
          <p:cNvPr id="5" name="Footer Placeholder 4"/>
          <p:cNvSpPr>
            <a:spLocks noGrp="1"/>
          </p:cNvSpPr>
          <p:nvPr>
            <p:ph type="ftr" sz="quarter" idx="3"/>
          </p:nvPr>
        </p:nvSpPr>
        <p:spPr>
          <a:xfrm>
            <a:off x="13122275" y="17797463"/>
            <a:ext cx="12160250" cy="1022350"/>
          </a:xfrm>
          <a:prstGeom prst="rect">
            <a:avLst/>
          </a:prstGeom>
        </p:spPr>
        <p:txBody>
          <a:bodyPr vert="horz" lIns="329184" tIns="164592" rIns="329184" bIns="164592" rtlCol="0" anchor="ctr"/>
          <a:lstStyle>
            <a:lvl1pPr algn="ctr" defTabSz="3291840" fontAlgn="auto">
              <a:spcBef>
                <a:spcPts val="0"/>
              </a:spcBef>
              <a:spcAft>
                <a:spcPts val="0"/>
              </a:spcAft>
              <a:defRPr sz="43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27524075" y="17797463"/>
            <a:ext cx="8959850" cy="1022350"/>
          </a:xfrm>
          <a:prstGeom prst="rect">
            <a:avLst/>
          </a:prstGeom>
        </p:spPr>
        <p:txBody>
          <a:bodyPr vert="horz" wrap="square" lIns="329184" tIns="164592" rIns="329184" bIns="164592" numCol="1" anchor="ctr" anchorCtr="0" compatLnSpc="1">
            <a:prstTxWarp prst="textNoShape">
              <a:avLst/>
            </a:prstTxWarp>
          </a:bodyPr>
          <a:lstStyle>
            <a:lvl1pPr algn="r">
              <a:defRPr sz="4300">
                <a:solidFill>
                  <a:srgbClr val="898989"/>
                </a:solidFill>
                <a:latin typeface="Calibri" charset="0"/>
              </a:defRPr>
            </a:lvl1pPr>
          </a:lstStyle>
          <a:p>
            <a:fld id="{A3BFDDA0-4BFB-4B46-B7BA-3046A810906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0888" rtl="0" eaLnBrk="0" fontAlgn="base" hangingPunct="0">
        <a:spcBef>
          <a:spcPct val="0"/>
        </a:spcBef>
        <a:spcAft>
          <a:spcPct val="0"/>
        </a:spcAft>
        <a:defRPr sz="15800" kern="1200">
          <a:solidFill>
            <a:schemeClr val="tx1"/>
          </a:solidFill>
          <a:latin typeface="+mj-lt"/>
          <a:ea typeface="ＭＳ Ｐゴシック" charset="0"/>
          <a:cs typeface="+mj-cs"/>
        </a:defRPr>
      </a:lvl1pPr>
      <a:lvl2pPr algn="ctr" defTabSz="3290888" rtl="0" eaLnBrk="0" fontAlgn="base" hangingPunct="0">
        <a:spcBef>
          <a:spcPct val="0"/>
        </a:spcBef>
        <a:spcAft>
          <a:spcPct val="0"/>
        </a:spcAft>
        <a:defRPr sz="15800">
          <a:solidFill>
            <a:schemeClr val="tx1"/>
          </a:solidFill>
          <a:latin typeface="Calibri" pitchFamily="34" charset="0"/>
          <a:ea typeface="ＭＳ Ｐゴシック" charset="0"/>
        </a:defRPr>
      </a:lvl2pPr>
      <a:lvl3pPr algn="ctr" defTabSz="3290888" rtl="0" eaLnBrk="0" fontAlgn="base" hangingPunct="0">
        <a:spcBef>
          <a:spcPct val="0"/>
        </a:spcBef>
        <a:spcAft>
          <a:spcPct val="0"/>
        </a:spcAft>
        <a:defRPr sz="15800">
          <a:solidFill>
            <a:schemeClr val="tx1"/>
          </a:solidFill>
          <a:latin typeface="Calibri" pitchFamily="34" charset="0"/>
          <a:ea typeface="ＭＳ Ｐゴシック" charset="0"/>
        </a:defRPr>
      </a:lvl3pPr>
      <a:lvl4pPr algn="ctr" defTabSz="3290888" rtl="0" eaLnBrk="0" fontAlgn="base" hangingPunct="0">
        <a:spcBef>
          <a:spcPct val="0"/>
        </a:spcBef>
        <a:spcAft>
          <a:spcPct val="0"/>
        </a:spcAft>
        <a:defRPr sz="15800">
          <a:solidFill>
            <a:schemeClr val="tx1"/>
          </a:solidFill>
          <a:latin typeface="Calibri" pitchFamily="34" charset="0"/>
          <a:ea typeface="ＭＳ Ｐゴシック" charset="0"/>
        </a:defRPr>
      </a:lvl4pPr>
      <a:lvl5pPr algn="ctr" defTabSz="3290888" rtl="0" eaLnBrk="0" fontAlgn="base" hangingPunct="0">
        <a:spcBef>
          <a:spcPct val="0"/>
        </a:spcBef>
        <a:spcAft>
          <a:spcPct val="0"/>
        </a:spcAft>
        <a:defRPr sz="15800">
          <a:solidFill>
            <a:schemeClr val="tx1"/>
          </a:solidFill>
          <a:latin typeface="Calibri" pitchFamily="34" charset="0"/>
          <a:ea typeface="ＭＳ Ｐゴシック" charset="0"/>
        </a:defRPr>
      </a:lvl5pPr>
      <a:lvl6pPr marL="457200" algn="ctr" defTabSz="3290888" rtl="0" fontAlgn="base">
        <a:spcBef>
          <a:spcPct val="0"/>
        </a:spcBef>
        <a:spcAft>
          <a:spcPct val="0"/>
        </a:spcAft>
        <a:defRPr sz="15800">
          <a:solidFill>
            <a:schemeClr val="tx1"/>
          </a:solidFill>
          <a:latin typeface="Calibri" pitchFamily="34" charset="0"/>
        </a:defRPr>
      </a:lvl6pPr>
      <a:lvl7pPr marL="914400" algn="ctr" defTabSz="3290888" rtl="0" fontAlgn="base">
        <a:spcBef>
          <a:spcPct val="0"/>
        </a:spcBef>
        <a:spcAft>
          <a:spcPct val="0"/>
        </a:spcAft>
        <a:defRPr sz="15800">
          <a:solidFill>
            <a:schemeClr val="tx1"/>
          </a:solidFill>
          <a:latin typeface="Calibri" pitchFamily="34" charset="0"/>
        </a:defRPr>
      </a:lvl7pPr>
      <a:lvl8pPr marL="1371600" algn="ctr" defTabSz="3290888" rtl="0" fontAlgn="base">
        <a:spcBef>
          <a:spcPct val="0"/>
        </a:spcBef>
        <a:spcAft>
          <a:spcPct val="0"/>
        </a:spcAft>
        <a:defRPr sz="15800">
          <a:solidFill>
            <a:schemeClr val="tx1"/>
          </a:solidFill>
          <a:latin typeface="Calibri" pitchFamily="34" charset="0"/>
        </a:defRPr>
      </a:lvl8pPr>
      <a:lvl9pPr marL="1828800" algn="ctr" defTabSz="3290888" rtl="0" fontAlgn="base">
        <a:spcBef>
          <a:spcPct val="0"/>
        </a:spcBef>
        <a:spcAft>
          <a:spcPct val="0"/>
        </a:spcAft>
        <a:defRPr sz="15800">
          <a:solidFill>
            <a:schemeClr val="tx1"/>
          </a:solidFill>
          <a:latin typeface="Calibri" pitchFamily="34" charset="0"/>
        </a:defRPr>
      </a:lvl9pPr>
    </p:titleStyle>
    <p:bodyStyle>
      <a:lvl1pPr marL="1233488" indent="-1233488" algn="l" defTabSz="3290888" rtl="0" eaLnBrk="0" fontAlgn="base" hangingPunct="0">
        <a:spcBef>
          <a:spcPct val="20000"/>
        </a:spcBef>
        <a:spcAft>
          <a:spcPct val="0"/>
        </a:spcAft>
        <a:buFont typeface="Arial" charset="0"/>
        <a:buChar char="•"/>
        <a:defRPr sz="11500" kern="1200">
          <a:solidFill>
            <a:schemeClr val="tx1"/>
          </a:solidFill>
          <a:latin typeface="+mn-lt"/>
          <a:ea typeface="ＭＳ Ｐゴシック" charset="0"/>
          <a:cs typeface="+mn-cs"/>
        </a:defRPr>
      </a:lvl1pPr>
      <a:lvl2pPr marL="2673350" indent="-1028700" algn="l" defTabSz="3290888" rtl="0" eaLnBrk="0" fontAlgn="base" hangingPunct="0">
        <a:spcBef>
          <a:spcPct val="20000"/>
        </a:spcBef>
        <a:spcAft>
          <a:spcPct val="0"/>
        </a:spcAft>
        <a:buFont typeface="Arial" charset="0"/>
        <a:buChar char="–"/>
        <a:defRPr sz="10100" kern="1200">
          <a:solidFill>
            <a:schemeClr val="tx1"/>
          </a:solidFill>
          <a:latin typeface="+mn-lt"/>
          <a:ea typeface="ＭＳ Ｐゴシック" charset="0"/>
          <a:cs typeface="+mn-cs"/>
        </a:defRPr>
      </a:lvl2pPr>
      <a:lvl3pPr marL="4114800" indent="-822325" algn="l" defTabSz="3290888" rtl="0" eaLnBrk="0" fontAlgn="base" hangingPunct="0">
        <a:spcBef>
          <a:spcPct val="20000"/>
        </a:spcBef>
        <a:spcAft>
          <a:spcPct val="0"/>
        </a:spcAft>
        <a:buFont typeface="Arial" charset="0"/>
        <a:buChar char="•"/>
        <a:defRPr sz="8600" kern="1200">
          <a:solidFill>
            <a:schemeClr val="tx1"/>
          </a:solidFill>
          <a:latin typeface="+mn-lt"/>
          <a:ea typeface="ＭＳ Ｐゴシック" charset="0"/>
          <a:cs typeface="+mn-cs"/>
        </a:defRPr>
      </a:lvl3pPr>
      <a:lvl4pPr marL="5759450" indent="-822325" algn="l" defTabSz="3290888" rtl="0" eaLnBrk="0" fontAlgn="base" hangingPunct="0">
        <a:spcBef>
          <a:spcPct val="20000"/>
        </a:spcBef>
        <a:spcAft>
          <a:spcPct val="0"/>
        </a:spcAft>
        <a:buFont typeface="Arial" charset="0"/>
        <a:buChar char="–"/>
        <a:defRPr sz="7200" kern="1200">
          <a:solidFill>
            <a:schemeClr val="tx1"/>
          </a:solidFill>
          <a:latin typeface="+mn-lt"/>
          <a:ea typeface="ＭＳ Ｐゴシック" charset="0"/>
          <a:cs typeface="+mn-cs"/>
        </a:defRPr>
      </a:lvl4pPr>
      <a:lvl5pPr marL="7405688" indent="-822325" algn="l" defTabSz="3290888" rtl="0" eaLnBrk="0" fontAlgn="base" hangingPunct="0">
        <a:spcBef>
          <a:spcPct val="20000"/>
        </a:spcBef>
        <a:spcAft>
          <a:spcPct val="0"/>
        </a:spcAft>
        <a:buFont typeface="Arial" charset="0"/>
        <a:buChar char="»"/>
        <a:defRPr sz="7200" kern="1200">
          <a:solidFill>
            <a:schemeClr val="tx1"/>
          </a:solidFill>
          <a:latin typeface="+mn-lt"/>
          <a:ea typeface="ＭＳ Ｐゴシック" charset="0"/>
          <a:cs typeface="+mn-cs"/>
        </a:defRPr>
      </a:lvl5pPr>
      <a:lvl6pPr marL="905256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848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440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9032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840" rtl="0" eaLnBrk="1" latinLnBrk="0" hangingPunct="1">
        <a:defRPr sz="6500" kern="1200">
          <a:solidFill>
            <a:schemeClr val="tx1"/>
          </a:solidFill>
          <a:latin typeface="+mn-lt"/>
          <a:ea typeface="+mn-ea"/>
          <a:cs typeface="+mn-cs"/>
        </a:defRPr>
      </a:lvl1pPr>
      <a:lvl2pPr marL="1645920" algn="l" defTabSz="3291840" rtl="0" eaLnBrk="1" latinLnBrk="0" hangingPunct="1">
        <a:defRPr sz="6500" kern="1200">
          <a:solidFill>
            <a:schemeClr val="tx1"/>
          </a:solidFill>
          <a:latin typeface="+mn-lt"/>
          <a:ea typeface="+mn-ea"/>
          <a:cs typeface="+mn-cs"/>
        </a:defRPr>
      </a:lvl2pPr>
      <a:lvl3pPr marL="3291840" algn="l" defTabSz="3291840" rtl="0" eaLnBrk="1" latinLnBrk="0" hangingPunct="1">
        <a:defRPr sz="6500" kern="1200">
          <a:solidFill>
            <a:schemeClr val="tx1"/>
          </a:solidFill>
          <a:latin typeface="+mn-lt"/>
          <a:ea typeface="+mn-ea"/>
          <a:cs typeface="+mn-cs"/>
        </a:defRPr>
      </a:lvl3pPr>
      <a:lvl4pPr marL="4937760" algn="l" defTabSz="3291840" rtl="0" eaLnBrk="1" latinLnBrk="0" hangingPunct="1">
        <a:defRPr sz="6500" kern="1200">
          <a:solidFill>
            <a:schemeClr val="tx1"/>
          </a:solidFill>
          <a:latin typeface="+mn-lt"/>
          <a:ea typeface="+mn-ea"/>
          <a:cs typeface="+mn-cs"/>
        </a:defRPr>
      </a:lvl4pPr>
      <a:lvl5pPr marL="6583680" algn="l" defTabSz="3291840" rtl="0" eaLnBrk="1" latinLnBrk="0" hangingPunct="1">
        <a:defRPr sz="6500" kern="1200">
          <a:solidFill>
            <a:schemeClr val="tx1"/>
          </a:solidFill>
          <a:latin typeface="+mn-lt"/>
          <a:ea typeface="+mn-ea"/>
          <a:cs typeface="+mn-cs"/>
        </a:defRPr>
      </a:lvl5pPr>
      <a:lvl6pPr marL="8229600" algn="l" defTabSz="3291840" rtl="0" eaLnBrk="1" latinLnBrk="0" hangingPunct="1">
        <a:defRPr sz="6500" kern="1200">
          <a:solidFill>
            <a:schemeClr val="tx1"/>
          </a:solidFill>
          <a:latin typeface="+mn-lt"/>
          <a:ea typeface="+mn-ea"/>
          <a:cs typeface="+mn-cs"/>
        </a:defRPr>
      </a:lvl6pPr>
      <a:lvl7pPr marL="9875520" algn="l" defTabSz="3291840" rtl="0" eaLnBrk="1" latinLnBrk="0" hangingPunct="1">
        <a:defRPr sz="6500" kern="1200">
          <a:solidFill>
            <a:schemeClr val="tx1"/>
          </a:solidFill>
          <a:latin typeface="+mn-lt"/>
          <a:ea typeface="+mn-ea"/>
          <a:cs typeface="+mn-cs"/>
        </a:defRPr>
      </a:lvl7pPr>
      <a:lvl8pPr marL="11521440" algn="l" defTabSz="3291840" rtl="0" eaLnBrk="1" latinLnBrk="0" hangingPunct="1">
        <a:defRPr sz="6500" kern="1200">
          <a:solidFill>
            <a:schemeClr val="tx1"/>
          </a:solidFill>
          <a:latin typeface="+mn-lt"/>
          <a:ea typeface="+mn-ea"/>
          <a:cs typeface="+mn-cs"/>
        </a:defRPr>
      </a:lvl8pPr>
      <a:lvl9pPr marL="13167360" algn="l" defTabSz="3291840" rtl="0" eaLnBrk="1" latinLnBrk="0" hangingPunct="1">
        <a:defRPr sz="6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38785800" cy="3886200"/>
          </a:xfrm>
          <a:prstGeom prst="rect">
            <a:avLst/>
          </a:prstGeom>
          <a:solidFill>
            <a:srgbClr val="220B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8" name="Text Box 3"/>
          <p:cNvSpPr txBox="1">
            <a:spLocks noChangeArrowheads="1"/>
          </p:cNvSpPr>
          <p:nvPr/>
        </p:nvSpPr>
        <p:spPr bwMode="auto">
          <a:xfrm>
            <a:off x="8458200" y="533400"/>
            <a:ext cx="28956000" cy="178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3292475" eaLnBrk="0" hangingPunct="0">
              <a:defRPr sz="6500">
                <a:solidFill>
                  <a:schemeClr val="tx1"/>
                </a:solidFill>
                <a:latin typeface="Arial" charset="0"/>
                <a:ea typeface="ＭＳ Ｐゴシック" charset="0"/>
              </a:defRPr>
            </a:lvl1pPr>
            <a:lvl2pPr marL="742950" indent="-285750" defTabSz="3292475" eaLnBrk="0" hangingPunct="0">
              <a:defRPr sz="6500">
                <a:solidFill>
                  <a:schemeClr val="tx1"/>
                </a:solidFill>
                <a:latin typeface="Arial" charset="0"/>
                <a:ea typeface="ＭＳ Ｐゴシック" charset="0"/>
              </a:defRPr>
            </a:lvl2pPr>
            <a:lvl3pPr marL="1143000" indent="-228600" defTabSz="3292475" eaLnBrk="0" hangingPunct="0">
              <a:defRPr sz="6500">
                <a:solidFill>
                  <a:schemeClr val="tx1"/>
                </a:solidFill>
                <a:latin typeface="Arial" charset="0"/>
                <a:ea typeface="ＭＳ Ｐゴシック" charset="0"/>
              </a:defRPr>
            </a:lvl3pPr>
            <a:lvl4pPr marL="1600200" indent="-228600" defTabSz="3292475" eaLnBrk="0" hangingPunct="0">
              <a:defRPr sz="6500">
                <a:solidFill>
                  <a:schemeClr val="tx1"/>
                </a:solidFill>
                <a:latin typeface="Arial" charset="0"/>
                <a:ea typeface="ＭＳ Ｐゴシック" charset="0"/>
              </a:defRPr>
            </a:lvl4pPr>
            <a:lvl5pPr marL="2057400" indent="-228600" defTabSz="3292475" eaLnBrk="0" hangingPunct="0">
              <a:defRPr sz="6500">
                <a:solidFill>
                  <a:schemeClr val="tx1"/>
                </a:solidFill>
                <a:latin typeface="Arial" charset="0"/>
                <a:ea typeface="ＭＳ Ｐゴシック" charset="0"/>
              </a:defRPr>
            </a:lvl5pPr>
            <a:lvl6pPr marL="2514600" indent="-228600" defTabSz="3292475" eaLnBrk="0" fontAlgn="base" hangingPunct="0">
              <a:spcBef>
                <a:spcPct val="0"/>
              </a:spcBef>
              <a:spcAft>
                <a:spcPct val="0"/>
              </a:spcAft>
              <a:defRPr sz="6500">
                <a:solidFill>
                  <a:schemeClr val="tx1"/>
                </a:solidFill>
                <a:latin typeface="Arial" charset="0"/>
                <a:ea typeface="ＭＳ Ｐゴシック" charset="0"/>
              </a:defRPr>
            </a:lvl6pPr>
            <a:lvl7pPr marL="2971800" indent="-228600" defTabSz="3292475" eaLnBrk="0" fontAlgn="base" hangingPunct="0">
              <a:spcBef>
                <a:spcPct val="0"/>
              </a:spcBef>
              <a:spcAft>
                <a:spcPct val="0"/>
              </a:spcAft>
              <a:defRPr sz="6500">
                <a:solidFill>
                  <a:schemeClr val="tx1"/>
                </a:solidFill>
                <a:latin typeface="Arial" charset="0"/>
                <a:ea typeface="ＭＳ Ｐゴシック" charset="0"/>
              </a:defRPr>
            </a:lvl7pPr>
            <a:lvl8pPr marL="3429000" indent="-228600" defTabSz="3292475" eaLnBrk="0" fontAlgn="base" hangingPunct="0">
              <a:spcBef>
                <a:spcPct val="0"/>
              </a:spcBef>
              <a:spcAft>
                <a:spcPct val="0"/>
              </a:spcAft>
              <a:defRPr sz="6500">
                <a:solidFill>
                  <a:schemeClr val="tx1"/>
                </a:solidFill>
                <a:latin typeface="Arial" charset="0"/>
                <a:ea typeface="ＭＳ Ｐゴシック" charset="0"/>
              </a:defRPr>
            </a:lvl8pPr>
            <a:lvl9pPr marL="3886200" indent="-228600" defTabSz="3292475" eaLnBrk="0" fontAlgn="base" hangingPunct="0">
              <a:spcBef>
                <a:spcPct val="0"/>
              </a:spcBef>
              <a:spcAft>
                <a:spcPct val="0"/>
              </a:spcAft>
              <a:defRPr sz="6500">
                <a:solidFill>
                  <a:schemeClr val="tx1"/>
                </a:solidFill>
                <a:latin typeface="Arial" charset="0"/>
                <a:ea typeface="ＭＳ Ｐゴシック" charset="0"/>
              </a:defRPr>
            </a:lvl9pPr>
          </a:lstStyle>
          <a:p>
            <a:pPr algn="r" eaLnBrk="1" hangingPunct="1"/>
            <a:r>
              <a:rPr lang="en-US" sz="5000" b="1" dirty="0" smtClean="0">
                <a:solidFill>
                  <a:schemeClr val="bg1"/>
                </a:solidFill>
                <a:latin typeface="Garamond" charset="0"/>
              </a:rPr>
              <a:t>United States </a:t>
            </a:r>
            <a:r>
              <a:rPr lang="en-US" sz="5000" b="1" dirty="0" smtClean="0">
                <a:solidFill>
                  <a:schemeClr val="bg1"/>
                </a:solidFill>
                <a:latin typeface="Garamond" charset="0"/>
              </a:rPr>
              <a:t>Prescription Drug Monitoring Programs </a:t>
            </a:r>
            <a:endParaRPr lang="en-US" sz="5000" b="1" dirty="0">
              <a:solidFill>
                <a:schemeClr val="bg1"/>
              </a:solidFill>
              <a:latin typeface="Garamond" charset="0"/>
            </a:endParaRPr>
          </a:p>
          <a:p>
            <a:pPr algn="r" eaLnBrk="1" hangingPunct="1"/>
            <a:r>
              <a:rPr lang="en-US" sz="3000" b="1" dirty="0" err="1" smtClean="0">
                <a:solidFill>
                  <a:schemeClr val="bg1"/>
                </a:solidFill>
                <a:latin typeface="News Gothic MT" charset="0"/>
              </a:rPr>
              <a:t>Chistopher</a:t>
            </a:r>
            <a:r>
              <a:rPr lang="en-US" sz="3000" b="1" dirty="0" smtClean="0">
                <a:solidFill>
                  <a:schemeClr val="bg1"/>
                </a:solidFill>
                <a:latin typeface="News Gothic MT" charset="0"/>
              </a:rPr>
              <a:t> Au, Student Pharmacist, and Omair Khan, </a:t>
            </a:r>
            <a:r>
              <a:rPr lang="en-US" sz="3000" b="1" dirty="0">
                <a:solidFill>
                  <a:schemeClr val="bg1"/>
                </a:solidFill>
                <a:latin typeface="News Gothic MT" charset="0"/>
              </a:rPr>
              <a:t>Student Pharmacist</a:t>
            </a:r>
          </a:p>
          <a:p>
            <a:pPr algn="r" eaLnBrk="1" hangingPunct="1"/>
            <a:r>
              <a:rPr lang="en-US" sz="3000" b="1" dirty="0">
                <a:solidFill>
                  <a:schemeClr val="bg1"/>
                </a:solidFill>
                <a:latin typeface="News Gothic MT" charset="0"/>
              </a:rPr>
              <a:t> St. Louis College of Pharmacy, St. Louis, Missouri</a:t>
            </a:r>
          </a:p>
        </p:txBody>
      </p:sp>
      <p:sp>
        <p:nvSpPr>
          <p:cNvPr id="20" name="Text Box 402"/>
          <p:cNvSpPr txBox="1">
            <a:spLocks noChangeArrowheads="1"/>
          </p:cNvSpPr>
          <p:nvPr/>
        </p:nvSpPr>
        <p:spPr bwMode="auto">
          <a:xfrm>
            <a:off x="609600" y="4648200"/>
            <a:ext cx="8077200" cy="13847742"/>
          </a:xfrm>
          <a:prstGeom prst="rect">
            <a:avLst/>
          </a:prstGeom>
          <a:noFill/>
          <a:ln w="9525">
            <a:noFill/>
            <a:miter lim="800000"/>
            <a:headEnd/>
            <a:tailEnd/>
          </a:ln>
          <a:effectLst/>
        </p:spPr>
        <p:txBody>
          <a:bodyPr lIns="58778" tIns="29389" rIns="58778" bIns="29389">
            <a:spAutoFit/>
          </a:bodyPr>
          <a:lstStyle>
            <a:lvl1pPr defTabSz="3292475" eaLnBrk="0" hangingPunct="0">
              <a:defRPr sz="6500">
                <a:solidFill>
                  <a:schemeClr val="tx1"/>
                </a:solidFill>
                <a:latin typeface="Arial" charset="0"/>
                <a:ea typeface="ＭＳ Ｐゴシック" charset="0"/>
              </a:defRPr>
            </a:lvl1pPr>
            <a:lvl2pPr marL="742950" indent="-285750" defTabSz="3292475" eaLnBrk="0" hangingPunct="0">
              <a:defRPr sz="6500">
                <a:solidFill>
                  <a:schemeClr val="tx1"/>
                </a:solidFill>
                <a:latin typeface="Arial" charset="0"/>
                <a:ea typeface="ＭＳ Ｐゴシック" charset="0"/>
              </a:defRPr>
            </a:lvl2pPr>
            <a:lvl3pPr marL="1143000" indent="-228600" defTabSz="3292475" eaLnBrk="0" hangingPunct="0">
              <a:defRPr sz="6500">
                <a:solidFill>
                  <a:schemeClr val="tx1"/>
                </a:solidFill>
                <a:latin typeface="Arial" charset="0"/>
                <a:ea typeface="ＭＳ Ｐゴシック" charset="0"/>
              </a:defRPr>
            </a:lvl3pPr>
            <a:lvl4pPr marL="1600200" indent="-228600" defTabSz="3292475" eaLnBrk="0" hangingPunct="0">
              <a:defRPr sz="6500">
                <a:solidFill>
                  <a:schemeClr val="tx1"/>
                </a:solidFill>
                <a:latin typeface="Arial" charset="0"/>
                <a:ea typeface="ＭＳ Ｐゴシック" charset="0"/>
              </a:defRPr>
            </a:lvl4pPr>
            <a:lvl5pPr marL="2057400" indent="-228600" defTabSz="3292475" eaLnBrk="0" hangingPunct="0">
              <a:defRPr sz="6500">
                <a:solidFill>
                  <a:schemeClr val="tx1"/>
                </a:solidFill>
                <a:latin typeface="Arial" charset="0"/>
                <a:ea typeface="ＭＳ Ｐゴシック" charset="0"/>
              </a:defRPr>
            </a:lvl5pPr>
            <a:lvl6pPr marL="2514600" indent="-228600" defTabSz="3292475" eaLnBrk="0" fontAlgn="base" hangingPunct="0">
              <a:spcBef>
                <a:spcPct val="0"/>
              </a:spcBef>
              <a:spcAft>
                <a:spcPct val="0"/>
              </a:spcAft>
              <a:defRPr sz="6500">
                <a:solidFill>
                  <a:schemeClr val="tx1"/>
                </a:solidFill>
                <a:latin typeface="Arial" charset="0"/>
                <a:ea typeface="ＭＳ Ｐゴシック" charset="0"/>
              </a:defRPr>
            </a:lvl6pPr>
            <a:lvl7pPr marL="2971800" indent="-228600" defTabSz="3292475" eaLnBrk="0" fontAlgn="base" hangingPunct="0">
              <a:spcBef>
                <a:spcPct val="0"/>
              </a:spcBef>
              <a:spcAft>
                <a:spcPct val="0"/>
              </a:spcAft>
              <a:defRPr sz="6500">
                <a:solidFill>
                  <a:schemeClr val="tx1"/>
                </a:solidFill>
                <a:latin typeface="Arial" charset="0"/>
                <a:ea typeface="ＭＳ Ｐゴシック" charset="0"/>
              </a:defRPr>
            </a:lvl7pPr>
            <a:lvl8pPr marL="3429000" indent="-228600" defTabSz="3292475" eaLnBrk="0" fontAlgn="base" hangingPunct="0">
              <a:spcBef>
                <a:spcPct val="0"/>
              </a:spcBef>
              <a:spcAft>
                <a:spcPct val="0"/>
              </a:spcAft>
              <a:defRPr sz="6500">
                <a:solidFill>
                  <a:schemeClr val="tx1"/>
                </a:solidFill>
                <a:latin typeface="Arial" charset="0"/>
                <a:ea typeface="ＭＳ Ｐゴシック" charset="0"/>
              </a:defRPr>
            </a:lvl8pPr>
            <a:lvl9pPr marL="3886200" indent="-228600" defTabSz="3292475" eaLnBrk="0" fontAlgn="base" hangingPunct="0">
              <a:spcBef>
                <a:spcPct val="0"/>
              </a:spcBef>
              <a:spcAft>
                <a:spcPct val="0"/>
              </a:spcAft>
              <a:defRPr sz="6500">
                <a:solidFill>
                  <a:schemeClr val="tx1"/>
                </a:solidFill>
                <a:latin typeface="Arial" charset="0"/>
                <a:ea typeface="ＭＳ Ｐゴシック" charset="0"/>
              </a:defRPr>
            </a:lvl9pPr>
          </a:lstStyle>
          <a:p>
            <a:pPr algn="ctr" eaLnBrk="1" hangingPunct="1"/>
            <a:r>
              <a:rPr lang="en-US" sz="4000" b="1" dirty="0" smtClean="0">
                <a:solidFill>
                  <a:srgbClr val="290F40"/>
                </a:solidFill>
                <a:latin typeface="News Gothic MT" charset="0"/>
              </a:rPr>
              <a:t>Introduction</a:t>
            </a:r>
            <a:endParaRPr lang="en-US" sz="4200" b="1" dirty="0">
              <a:solidFill>
                <a:srgbClr val="290F40"/>
              </a:solidFill>
              <a:effectLst>
                <a:outerShdw blurRad="38100" dist="38100" dir="2700000" algn="tl">
                  <a:srgbClr val="DDDDDD"/>
                </a:outerShdw>
              </a:effectLst>
              <a:latin typeface="Calibri" charset="0"/>
            </a:endParaRPr>
          </a:p>
          <a:p>
            <a:r>
              <a:rPr lang="en-US" sz="2400" dirty="0" smtClean="0">
                <a:solidFill>
                  <a:srgbClr val="290F40"/>
                </a:solidFill>
              </a:rPr>
              <a:t>Opioid </a:t>
            </a:r>
            <a:r>
              <a:rPr lang="en-US" sz="2400" dirty="0">
                <a:solidFill>
                  <a:srgbClr val="290F40"/>
                </a:solidFill>
              </a:rPr>
              <a:t>abuse and overprescribing has been a trending topic in the United States for the past several years. With the recent declaration of opioid abuse as a national emergency, the topic has become a greater talking point than ever before. The Prescription Drug Monitoring Program (PDMP) has been around for decades, but state governments have recently begun implementing them in greater urgency. Many states have implemented PDMPs within the past decade as a means of monitoring and controlling prescribing practices. The question is, do PDMPs have a pronounced effect on prescribing practices? PDMPs allow pharmacists and prescribers to check if patients have been prescribed controlled substances to prevent concomitant therapy. They also allow the government to observe prescribing habits of providers and initiate corrective measures if needed.  These data-driven interventions theoretically should decrease the number of narcotics prescribed as a percentage of pain-relief therapy, which the following research seeks to verify or disprove</a:t>
            </a:r>
            <a:r>
              <a:rPr lang="en-US" sz="2400" dirty="0" smtClean="0">
                <a:solidFill>
                  <a:srgbClr val="290F40"/>
                </a:solidFill>
              </a:rPr>
              <a:t>.</a:t>
            </a:r>
          </a:p>
          <a:p>
            <a:pPr algn="ctr"/>
            <a:r>
              <a:rPr lang="en-US" sz="4000" b="1" dirty="0" smtClean="0">
                <a:solidFill>
                  <a:srgbClr val="290F40"/>
                </a:solidFill>
                <a:latin typeface="News Gothic MT" charset="0"/>
              </a:rPr>
              <a:t>Methods</a:t>
            </a:r>
            <a:endParaRPr lang="en-US" sz="4000" b="1" dirty="0">
              <a:solidFill>
                <a:srgbClr val="290F40"/>
              </a:solidFill>
              <a:effectLst>
                <a:outerShdw blurRad="38100" dist="38100" dir="2700000" algn="tl">
                  <a:srgbClr val="DDDDDD"/>
                </a:outerShdw>
              </a:effectLst>
              <a:latin typeface="Calibri" charset="0"/>
            </a:endParaRPr>
          </a:p>
          <a:p>
            <a:r>
              <a:rPr lang="en-US" sz="2400" dirty="0">
                <a:solidFill>
                  <a:srgbClr val="290F40"/>
                </a:solidFill>
              </a:rPr>
              <a:t>The statistics program R was used to manipulate data obtained from the Medicaid website. Entire datasets ranging from 1991 to 2017 were analyzed by the R script available on the associated GitHub page (</a:t>
            </a:r>
            <a:r>
              <a:rPr lang="en-US" sz="2400" dirty="0" err="1">
                <a:solidFill>
                  <a:srgbClr val="290F40"/>
                </a:solidFill>
              </a:rPr>
              <a:t>github</a:t>
            </a:r>
            <a:r>
              <a:rPr lang="en-US" sz="2400" dirty="0">
                <a:solidFill>
                  <a:srgbClr val="290F40"/>
                </a:solidFill>
              </a:rPr>
              <a:t> page reference). Specific drugs were selected as painkillers based on their use for pain relief and as a muscle relaxant. Narcotics were selected based on their function on the opiate pathway specifically. NDC information was obtained from the FDA website and linked to the obtained Medicaid datasets. Narcotic painkiller prescriptions were compared to other painkiller options across years and states. Data regarding years that PDMP systems were implemented were harvested from state specific PDMP and legislature websites.</a:t>
            </a:r>
            <a:endParaRPr lang="en-US" sz="2400" dirty="0">
              <a:solidFill>
                <a:srgbClr val="290F40"/>
              </a:solidFill>
              <a:cs typeface="Arial" charset="0"/>
            </a:endParaRPr>
          </a:p>
        </p:txBody>
      </p:sp>
      <p:sp>
        <p:nvSpPr>
          <p:cNvPr id="21" name="Text Box 403"/>
          <p:cNvSpPr txBox="1">
            <a:spLocks noChangeArrowheads="1"/>
          </p:cNvSpPr>
          <p:nvPr/>
        </p:nvSpPr>
        <p:spPr bwMode="auto">
          <a:xfrm>
            <a:off x="29692600" y="8385948"/>
            <a:ext cx="8077200" cy="10708421"/>
          </a:xfrm>
          <a:prstGeom prst="rect">
            <a:avLst/>
          </a:prstGeom>
          <a:noFill/>
          <a:ln w="9525">
            <a:noFill/>
            <a:miter lim="800000"/>
            <a:headEnd/>
            <a:tailEnd/>
          </a:ln>
          <a:effectLst/>
        </p:spPr>
        <p:txBody>
          <a:bodyPr lIns="58778" tIns="29389" rIns="58778" bIns="29389">
            <a:spAutoFit/>
          </a:bodyPr>
          <a:lstStyle>
            <a:lvl1pPr defTabSz="3292475" eaLnBrk="0" hangingPunct="0">
              <a:defRPr sz="6500">
                <a:solidFill>
                  <a:schemeClr val="tx1"/>
                </a:solidFill>
                <a:latin typeface="Arial" charset="0"/>
                <a:ea typeface="ＭＳ Ｐゴシック" charset="0"/>
              </a:defRPr>
            </a:lvl1pPr>
            <a:lvl2pPr marL="742950" indent="-285750" defTabSz="3292475" eaLnBrk="0" hangingPunct="0">
              <a:defRPr sz="6500">
                <a:solidFill>
                  <a:schemeClr val="tx1"/>
                </a:solidFill>
                <a:latin typeface="Arial" charset="0"/>
                <a:ea typeface="ＭＳ Ｐゴシック" charset="0"/>
              </a:defRPr>
            </a:lvl2pPr>
            <a:lvl3pPr marL="1143000" indent="-228600" defTabSz="3292475" eaLnBrk="0" hangingPunct="0">
              <a:defRPr sz="6500">
                <a:solidFill>
                  <a:schemeClr val="tx1"/>
                </a:solidFill>
                <a:latin typeface="Arial" charset="0"/>
                <a:ea typeface="ＭＳ Ｐゴシック" charset="0"/>
              </a:defRPr>
            </a:lvl3pPr>
            <a:lvl4pPr marL="1600200" indent="-228600" defTabSz="3292475" eaLnBrk="0" hangingPunct="0">
              <a:defRPr sz="6500">
                <a:solidFill>
                  <a:schemeClr val="tx1"/>
                </a:solidFill>
                <a:latin typeface="Arial" charset="0"/>
                <a:ea typeface="ＭＳ Ｐゴシック" charset="0"/>
              </a:defRPr>
            </a:lvl4pPr>
            <a:lvl5pPr marL="2057400" indent="-228600" defTabSz="3292475" eaLnBrk="0" hangingPunct="0">
              <a:defRPr sz="6500">
                <a:solidFill>
                  <a:schemeClr val="tx1"/>
                </a:solidFill>
                <a:latin typeface="Arial" charset="0"/>
                <a:ea typeface="ＭＳ Ｐゴシック" charset="0"/>
              </a:defRPr>
            </a:lvl5pPr>
            <a:lvl6pPr marL="2514600" indent="-228600" defTabSz="3292475" eaLnBrk="0" fontAlgn="base" hangingPunct="0">
              <a:spcBef>
                <a:spcPct val="0"/>
              </a:spcBef>
              <a:spcAft>
                <a:spcPct val="0"/>
              </a:spcAft>
              <a:defRPr sz="6500">
                <a:solidFill>
                  <a:schemeClr val="tx1"/>
                </a:solidFill>
                <a:latin typeface="Arial" charset="0"/>
                <a:ea typeface="ＭＳ Ｐゴシック" charset="0"/>
              </a:defRPr>
            </a:lvl6pPr>
            <a:lvl7pPr marL="2971800" indent="-228600" defTabSz="3292475" eaLnBrk="0" fontAlgn="base" hangingPunct="0">
              <a:spcBef>
                <a:spcPct val="0"/>
              </a:spcBef>
              <a:spcAft>
                <a:spcPct val="0"/>
              </a:spcAft>
              <a:defRPr sz="6500">
                <a:solidFill>
                  <a:schemeClr val="tx1"/>
                </a:solidFill>
                <a:latin typeface="Arial" charset="0"/>
                <a:ea typeface="ＭＳ Ｐゴシック" charset="0"/>
              </a:defRPr>
            </a:lvl7pPr>
            <a:lvl8pPr marL="3429000" indent="-228600" defTabSz="3292475" eaLnBrk="0" fontAlgn="base" hangingPunct="0">
              <a:spcBef>
                <a:spcPct val="0"/>
              </a:spcBef>
              <a:spcAft>
                <a:spcPct val="0"/>
              </a:spcAft>
              <a:defRPr sz="6500">
                <a:solidFill>
                  <a:schemeClr val="tx1"/>
                </a:solidFill>
                <a:latin typeface="Arial" charset="0"/>
                <a:ea typeface="ＭＳ Ｐゴシック" charset="0"/>
              </a:defRPr>
            </a:lvl8pPr>
            <a:lvl9pPr marL="3886200" indent="-228600" defTabSz="3292475" eaLnBrk="0" fontAlgn="base" hangingPunct="0">
              <a:spcBef>
                <a:spcPct val="0"/>
              </a:spcBef>
              <a:spcAft>
                <a:spcPct val="0"/>
              </a:spcAft>
              <a:defRPr sz="6500">
                <a:solidFill>
                  <a:schemeClr val="tx1"/>
                </a:solidFill>
                <a:latin typeface="Arial" charset="0"/>
                <a:ea typeface="ＭＳ Ｐゴシック" charset="0"/>
              </a:defRPr>
            </a:lvl9pPr>
          </a:lstStyle>
          <a:p>
            <a:pPr algn="ctr" eaLnBrk="1" hangingPunct="1"/>
            <a:r>
              <a:rPr lang="en-US" sz="4000" b="1" dirty="0" smtClean="0">
                <a:solidFill>
                  <a:srgbClr val="290F40"/>
                </a:solidFill>
                <a:latin typeface="News Gothic MT" charset="0"/>
              </a:rPr>
              <a:t>Conclusion</a:t>
            </a:r>
            <a:endParaRPr lang="en-US" sz="4000" b="1" dirty="0">
              <a:solidFill>
                <a:srgbClr val="290F40"/>
              </a:solidFill>
              <a:effectLst>
                <a:outerShdw blurRad="38100" dist="38100" dir="2700000" algn="tl">
                  <a:srgbClr val="DDDDDD"/>
                </a:outerShdw>
              </a:effectLst>
              <a:latin typeface="Calibri" charset="0"/>
            </a:endParaRPr>
          </a:p>
          <a:p>
            <a:r>
              <a:rPr lang="en-US" sz="2400" dirty="0">
                <a:solidFill>
                  <a:srgbClr val="290F40"/>
                </a:solidFill>
              </a:rPr>
              <a:t>Based upon the Medicaid data from recent years, it seems to be the case that PDMPs are part of a solution, but not the entire cure. In many states that implemented PDMPs, there has been an appreciable downward trend in prescribing habits relative to the nation as a whole. Unfortunately this is not the case in all states. Some states have seen continuing upward trends relative to the national average in narcotic prescribing, which is indicative of a problem that is not improving. While some states remain stable relative to the national average, with the national average decreasing this is still a promising observation. The findings suggest that continuing efforts in monitoring prescribing habits in conjunction with other solutions may curb the rise in narcotic prescriptions and help alleviate the opioid epidemic.</a:t>
            </a:r>
            <a:endParaRPr lang="en-US" sz="2400" dirty="0">
              <a:solidFill>
                <a:srgbClr val="290F40"/>
              </a:solidFill>
              <a:cs typeface="Arial" charset="0"/>
            </a:endParaRPr>
          </a:p>
          <a:p>
            <a:pPr algn="ctr" eaLnBrk="1" hangingPunct="1"/>
            <a:r>
              <a:rPr lang="en-US" sz="3200" b="1" dirty="0" smtClean="0">
                <a:solidFill>
                  <a:srgbClr val="290F40"/>
                </a:solidFill>
                <a:latin typeface="News Gothic MT" charset="0"/>
              </a:rPr>
              <a:t>Works Cited </a:t>
            </a:r>
            <a:endParaRPr lang="en-US" sz="3200" b="1" dirty="0">
              <a:solidFill>
                <a:srgbClr val="290F40"/>
              </a:solidFill>
              <a:latin typeface="News Gothic MT" charset="0"/>
            </a:endParaRPr>
          </a:p>
          <a:p>
            <a:r>
              <a:rPr lang="en-US" sz="1600" dirty="0" err="1">
                <a:solidFill>
                  <a:srgbClr val="290F40"/>
                </a:solidFill>
              </a:rPr>
              <a:t>Schuchat</a:t>
            </a:r>
            <a:r>
              <a:rPr lang="en-US" sz="1600" dirty="0">
                <a:solidFill>
                  <a:srgbClr val="290F40"/>
                </a:solidFill>
              </a:rPr>
              <a:t> A, Guy GP Jr, Dowell D. Prescription Drug Monitoring Programs and Opioid Death Rates-Reply. JAMA. 2017 Nov 28;318(20):2045</a:t>
            </a:r>
            <a:r>
              <a:rPr lang="en-US" sz="1600" dirty="0" smtClean="0">
                <a:solidFill>
                  <a:srgbClr val="290F40"/>
                </a:solidFill>
              </a:rPr>
              <a:t>.</a:t>
            </a:r>
          </a:p>
          <a:p>
            <a:r>
              <a:rPr lang="en-US" sz="1600" dirty="0">
                <a:solidFill>
                  <a:srgbClr val="290F40"/>
                </a:solidFill>
              </a:rPr>
              <a:t>“Prescription Drug Monitoring Frequently Asked Questions (FAQ) | The PDMP Training and Technical Assistance Center.” </a:t>
            </a:r>
            <a:r>
              <a:rPr lang="en-US" sz="1600" i="1" dirty="0">
                <a:solidFill>
                  <a:srgbClr val="290F40"/>
                </a:solidFill>
              </a:rPr>
              <a:t>Www.pdmpassist.org</a:t>
            </a:r>
            <a:r>
              <a:rPr lang="en-US" sz="1600" dirty="0">
                <a:solidFill>
                  <a:srgbClr val="290F40"/>
                </a:solidFill>
              </a:rPr>
              <a:t>, www.pdmpassist.org/content/prescription-drug-monitoring-frequently-asked-questions-faq</a:t>
            </a:r>
          </a:p>
          <a:p>
            <a:r>
              <a:rPr lang="en-US" sz="1600" dirty="0">
                <a:solidFill>
                  <a:srgbClr val="290F40"/>
                </a:solidFill>
              </a:rPr>
              <a:t>“State Drug Utilization Data.” </a:t>
            </a:r>
            <a:r>
              <a:rPr lang="en-US" sz="1600" i="1" dirty="0">
                <a:solidFill>
                  <a:srgbClr val="290F40"/>
                </a:solidFill>
              </a:rPr>
              <a:t>Medicaid.gov</a:t>
            </a:r>
            <a:r>
              <a:rPr lang="en-US" sz="1600" dirty="0">
                <a:solidFill>
                  <a:srgbClr val="290F40"/>
                </a:solidFill>
              </a:rPr>
              <a:t>, www.medicaid.gov/medicaid/prescription-drugs/state-drug-utilization-data/index.html</a:t>
            </a:r>
            <a:r>
              <a:rPr lang="en-US" sz="1600" dirty="0" smtClean="0">
                <a:solidFill>
                  <a:srgbClr val="290F40"/>
                </a:solidFill>
              </a:rPr>
              <a:t>.</a:t>
            </a:r>
          </a:p>
          <a:p>
            <a:r>
              <a:rPr lang="en-US" sz="1600" dirty="0">
                <a:solidFill>
                  <a:srgbClr val="290F40"/>
                </a:solidFill>
              </a:rPr>
              <a:t>https://github.com/Ory-Data-Science/final-project-chris-and-omair</a:t>
            </a:r>
            <a:endParaRPr lang="en-US" sz="1600" dirty="0">
              <a:solidFill>
                <a:srgbClr val="290F40"/>
              </a:solidFill>
            </a:endParaRPr>
          </a:p>
          <a:p>
            <a:pPr algn="ctr" eaLnBrk="1" hangingPunct="1"/>
            <a:r>
              <a:rPr lang="en-US" sz="3200" b="1" dirty="0" smtClean="0">
                <a:solidFill>
                  <a:srgbClr val="290F40"/>
                </a:solidFill>
                <a:latin typeface="News Gothic MT" charset="0"/>
              </a:rPr>
              <a:t>Contribution</a:t>
            </a:r>
            <a:endParaRPr lang="en-US" sz="3200" b="1" dirty="0">
              <a:solidFill>
                <a:srgbClr val="290F40"/>
              </a:solidFill>
              <a:latin typeface="News Gothic MT" charset="0"/>
            </a:endParaRPr>
          </a:p>
          <a:p>
            <a:r>
              <a:rPr lang="en-US" sz="1600" dirty="0" smtClean="0">
                <a:solidFill>
                  <a:srgbClr val="290F40"/>
                </a:solidFill>
              </a:rPr>
              <a:t>Chris Au – Coding / editing </a:t>
            </a:r>
          </a:p>
          <a:p>
            <a:r>
              <a:rPr lang="en-US" sz="1600" dirty="0" smtClean="0">
                <a:solidFill>
                  <a:srgbClr val="290F40"/>
                </a:solidFill>
              </a:rPr>
              <a:t>Omair Khan -- Poster</a:t>
            </a:r>
            <a:endParaRPr lang="en-US" sz="1600" dirty="0">
              <a:solidFill>
                <a:srgbClr val="290F40"/>
              </a:solidFill>
            </a:endParaRPr>
          </a:p>
          <a:p>
            <a:endParaRPr lang="en-US" sz="2400" dirty="0"/>
          </a:p>
          <a:p>
            <a:endParaRPr lang="en-US" sz="2400" dirty="0"/>
          </a:p>
        </p:txBody>
      </p:sp>
      <p:pic>
        <p:nvPicPr>
          <p:cNvPr id="3" name="Picture 2" descr="STLCOP_2L_1C_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407795"/>
            <a:ext cx="7543800" cy="1487805"/>
          </a:xfrm>
          <a:prstGeom prst="rect">
            <a:avLst/>
          </a:prstGeom>
        </p:spPr>
      </p:pic>
      <p:sp>
        <p:nvSpPr>
          <p:cNvPr id="23" name="Text Box 402"/>
          <p:cNvSpPr txBox="1">
            <a:spLocks noChangeArrowheads="1"/>
          </p:cNvSpPr>
          <p:nvPr/>
        </p:nvSpPr>
        <p:spPr bwMode="auto">
          <a:xfrm>
            <a:off x="20521611" y="12496800"/>
            <a:ext cx="8077200" cy="7322879"/>
          </a:xfrm>
          <a:prstGeom prst="rect">
            <a:avLst/>
          </a:prstGeom>
          <a:noFill/>
          <a:ln w="9525">
            <a:noFill/>
            <a:miter lim="800000"/>
            <a:headEnd/>
            <a:tailEnd/>
          </a:ln>
          <a:effectLst/>
        </p:spPr>
        <p:txBody>
          <a:bodyPr lIns="58778" tIns="29389" rIns="58778" bIns="29389">
            <a:spAutoFit/>
          </a:bodyPr>
          <a:lstStyle>
            <a:lvl1pPr defTabSz="3292475" eaLnBrk="0" hangingPunct="0">
              <a:defRPr sz="6500">
                <a:solidFill>
                  <a:schemeClr val="tx1"/>
                </a:solidFill>
                <a:latin typeface="Arial" charset="0"/>
                <a:ea typeface="ＭＳ Ｐゴシック" charset="0"/>
              </a:defRPr>
            </a:lvl1pPr>
            <a:lvl2pPr marL="742950" indent="-285750" defTabSz="3292475" eaLnBrk="0" hangingPunct="0">
              <a:defRPr sz="6500">
                <a:solidFill>
                  <a:schemeClr val="tx1"/>
                </a:solidFill>
                <a:latin typeface="Arial" charset="0"/>
                <a:ea typeface="ＭＳ Ｐゴシック" charset="0"/>
              </a:defRPr>
            </a:lvl2pPr>
            <a:lvl3pPr marL="1143000" indent="-228600" defTabSz="3292475" eaLnBrk="0" hangingPunct="0">
              <a:defRPr sz="6500">
                <a:solidFill>
                  <a:schemeClr val="tx1"/>
                </a:solidFill>
                <a:latin typeface="Arial" charset="0"/>
                <a:ea typeface="ＭＳ Ｐゴシック" charset="0"/>
              </a:defRPr>
            </a:lvl3pPr>
            <a:lvl4pPr marL="1600200" indent="-228600" defTabSz="3292475" eaLnBrk="0" hangingPunct="0">
              <a:defRPr sz="6500">
                <a:solidFill>
                  <a:schemeClr val="tx1"/>
                </a:solidFill>
                <a:latin typeface="Arial" charset="0"/>
                <a:ea typeface="ＭＳ Ｐゴシック" charset="0"/>
              </a:defRPr>
            </a:lvl4pPr>
            <a:lvl5pPr marL="2057400" indent="-228600" defTabSz="3292475" eaLnBrk="0" hangingPunct="0">
              <a:defRPr sz="6500">
                <a:solidFill>
                  <a:schemeClr val="tx1"/>
                </a:solidFill>
                <a:latin typeface="Arial" charset="0"/>
                <a:ea typeface="ＭＳ Ｐゴシック" charset="0"/>
              </a:defRPr>
            </a:lvl5pPr>
            <a:lvl6pPr marL="2514600" indent="-228600" defTabSz="3292475" eaLnBrk="0" fontAlgn="base" hangingPunct="0">
              <a:spcBef>
                <a:spcPct val="0"/>
              </a:spcBef>
              <a:spcAft>
                <a:spcPct val="0"/>
              </a:spcAft>
              <a:defRPr sz="6500">
                <a:solidFill>
                  <a:schemeClr val="tx1"/>
                </a:solidFill>
                <a:latin typeface="Arial" charset="0"/>
                <a:ea typeface="ＭＳ Ｐゴシック" charset="0"/>
              </a:defRPr>
            </a:lvl6pPr>
            <a:lvl7pPr marL="2971800" indent="-228600" defTabSz="3292475" eaLnBrk="0" fontAlgn="base" hangingPunct="0">
              <a:spcBef>
                <a:spcPct val="0"/>
              </a:spcBef>
              <a:spcAft>
                <a:spcPct val="0"/>
              </a:spcAft>
              <a:defRPr sz="6500">
                <a:solidFill>
                  <a:schemeClr val="tx1"/>
                </a:solidFill>
                <a:latin typeface="Arial" charset="0"/>
                <a:ea typeface="ＭＳ Ｐゴシック" charset="0"/>
              </a:defRPr>
            </a:lvl7pPr>
            <a:lvl8pPr marL="3429000" indent="-228600" defTabSz="3292475" eaLnBrk="0" fontAlgn="base" hangingPunct="0">
              <a:spcBef>
                <a:spcPct val="0"/>
              </a:spcBef>
              <a:spcAft>
                <a:spcPct val="0"/>
              </a:spcAft>
              <a:defRPr sz="6500">
                <a:solidFill>
                  <a:schemeClr val="tx1"/>
                </a:solidFill>
                <a:latin typeface="Arial" charset="0"/>
                <a:ea typeface="ＭＳ Ｐゴシック" charset="0"/>
              </a:defRPr>
            </a:lvl8pPr>
            <a:lvl9pPr marL="3886200" indent="-228600" defTabSz="3292475" eaLnBrk="0" fontAlgn="base" hangingPunct="0">
              <a:spcBef>
                <a:spcPct val="0"/>
              </a:spcBef>
              <a:spcAft>
                <a:spcPct val="0"/>
              </a:spcAft>
              <a:defRPr sz="6500">
                <a:solidFill>
                  <a:schemeClr val="tx1"/>
                </a:solidFill>
                <a:latin typeface="Arial" charset="0"/>
                <a:ea typeface="ＭＳ Ｐゴシック" charset="0"/>
              </a:defRPr>
            </a:lvl9pPr>
          </a:lstStyle>
          <a:p>
            <a:pPr algn="just" eaLnBrk="1" hangingPunct="1"/>
            <a:endParaRPr lang="en-US" sz="2400" dirty="0">
              <a:cs typeface="Arial" charset="0"/>
            </a:endParaRPr>
          </a:p>
          <a:p>
            <a:pPr algn="ctr" eaLnBrk="1" hangingPunct="1"/>
            <a:r>
              <a:rPr lang="en-US" sz="4000" b="1" dirty="0" smtClean="0">
                <a:solidFill>
                  <a:srgbClr val="290F40"/>
                </a:solidFill>
                <a:latin typeface="News Gothic MT" charset="0"/>
              </a:rPr>
              <a:t>Results</a:t>
            </a:r>
            <a:endParaRPr lang="en-US" sz="4200" b="1" dirty="0" smtClean="0">
              <a:solidFill>
                <a:srgbClr val="290F40"/>
              </a:solidFill>
              <a:effectLst>
                <a:outerShdw blurRad="38100" dist="38100" dir="2700000" algn="tl">
                  <a:srgbClr val="DDDDDD"/>
                </a:outerShdw>
              </a:effectLst>
              <a:latin typeface="Calibri" charset="0"/>
            </a:endParaRPr>
          </a:p>
          <a:p>
            <a:r>
              <a:rPr lang="en-US" sz="2400" dirty="0">
                <a:solidFill>
                  <a:srgbClr val="290F40"/>
                </a:solidFill>
              </a:rPr>
              <a:t>Based on the data compiled from Medicaid, conclusions were drawn regarding prescribing trends following years in which PDMPs were established in each state. A </a:t>
            </a:r>
            <a:r>
              <a:rPr lang="en-US" sz="2400" dirty="0" err="1">
                <a:solidFill>
                  <a:srgbClr val="290F40"/>
                </a:solidFill>
              </a:rPr>
              <a:t>heatmap</a:t>
            </a:r>
            <a:r>
              <a:rPr lang="en-US" sz="2400" dirty="0">
                <a:solidFill>
                  <a:srgbClr val="290F40"/>
                </a:solidFill>
              </a:rPr>
              <a:t> is presented which displays how many percentage points each state was off of the national mean by year. The color scheme used ranges from blue to red, with white in the middle. States below the national average become a progressively darker shade of blue while states above the national average become a deeper shade of red. Black boxes indicate years in which no data was acquired for that state. The line graph displays the national mean by year. It can be observed that there is a strong increase in opiate use starting from around the year 2000 upwards. This peaks at 2012 and then finally makes a descent to our current values.</a:t>
            </a:r>
          </a:p>
          <a:p>
            <a:endParaRPr lang="en-US" sz="2400" dirty="0">
              <a:solidFill>
                <a:srgbClr val="290F40"/>
              </a:solidFill>
            </a:endParaRPr>
          </a:p>
          <a:p>
            <a:r>
              <a:rPr lang="en-US" sz="2400" dirty="0" smtClean="0">
                <a:solidFill>
                  <a:srgbClr val="290F40"/>
                </a:solidFill>
              </a:rPr>
              <a:t>.</a:t>
            </a:r>
            <a:endParaRPr lang="en-US" sz="2400" dirty="0">
              <a:solidFill>
                <a:srgbClr val="290F40"/>
              </a:solidFill>
            </a:endParaRPr>
          </a:p>
        </p:txBody>
      </p:sp>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910637" y="3769995"/>
            <a:ext cx="10972800" cy="14630401"/>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0126324" y="4648200"/>
            <a:ext cx="8229600" cy="8229600"/>
          </a:xfrm>
          <a:prstGeom prst="rect">
            <a:avLst/>
          </a:prstGeom>
        </p:spPr>
      </p:pic>
      <p:sp>
        <p:nvSpPr>
          <p:cNvPr id="25" name="Text Box 402"/>
          <p:cNvSpPr txBox="1">
            <a:spLocks noChangeArrowheads="1"/>
          </p:cNvSpPr>
          <p:nvPr/>
        </p:nvSpPr>
        <p:spPr bwMode="auto">
          <a:xfrm>
            <a:off x="29718000" y="3130550"/>
            <a:ext cx="8077200" cy="5229998"/>
          </a:xfrm>
          <a:prstGeom prst="rect">
            <a:avLst/>
          </a:prstGeom>
          <a:noFill/>
          <a:ln w="9525">
            <a:noFill/>
            <a:miter lim="800000"/>
            <a:headEnd/>
            <a:tailEnd/>
          </a:ln>
          <a:effectLst/>
        </p:spPr>
        <p:txBody>
          <a:bodyPr lIns="58778" tIns="29389" rIns="58778" bIns="29389">
            <a:spAutoFit/>
          </a:bodyPr>
          <a:lstStyle>
            <a:lvl1pPr defTabSz="3292475" eaLnBrk="0" hangingPunct="0">
              <a:defRPr sz="6500">
                <a:solidFill>
                  <a:schemeClr val="tx1"/>
                </a:solidFill>
                <a:latin typeface="Arial" charset="0"/>
                <a:ea typeface="ＭＳ Ｐゴシック" charset="0"/>
              </a:defRPr>
            </a:lvl1pPr>
            <a:lvl2pPr marL="742950" indent="-285750" defTabSz="3292475" eaLnBrk="0" hangingPunct="0">
              <a:defRPr sz="6500">
                <a:solidFill>
                  <a:schemeClr val="tx1"/>
                </a:solidFill>
                <a:latin typeface="Arial" charset="0"/>
                <a:ea typeface="ＭＳ Ｐゴシック" charset="0"/>
              </a:defRPr>
            </a:lvl2pPr>
            <a:lvl3pPr marL="1143000" indent="-228600" defTabSz="3292475" eaLnBrk="0" hangingPunct="0">
              <a:defRPr sz="6500">
                <a:solidFill>
                  <a:schemeClr val="tx1"/>
                </a:solidFill>
                <a:latin typeface="Arial" charset="0"/>
                <a:ea typeface="ＭＳ Ｐゴシック" charset="0"/>
              </a:defRPr>
            </a:lvl3pPr>
            <a:lvl4pPr marL="1600200" indent="-228600" defTabSz="3292475" eaLnBrk="0" hangingPunct="0">
              <a:defRPr sz="6500">
                <a:solidFill>
                  <a:schemeClr val="tx1"/>
                </a:solidFill>
                <a:latin typeface="Arial" charset="0"/>
                <a:ea typeface="ＭＳ Ｐゴシック" charset="0"/>
              </a:defRPr>
            </a:lvl4pPr>
            <a:lvl5pPr marL="2057400" indent="-228600" defTabSz="3292475" eaLnBrk="0" hangingPunct="0">
              <a:defRPr sz="6500">
                <a:solidFill>
                  <a:schemeClr val="tx1"/>
                </a:solidFill>
                <a:latin typeface="Arial" charset="0"/>
                <a:ea typeface="ＭＳ Ｐゴシック" charset="0"/>
              </a:defRPr>
            </a:lvl5pPr>
            <a:lvl6pPr marL="2514600" indent="-228600" defTabSz="3292475" eaLnBrk="0" fontAlgn="base" hangingPunct="0">
              <a:spcBef>
                <a:spcPct val="0"/>
              </a:spcBef>
              <a:spcAft>
                <a:spcPct val="0"/>
              </a:spcAft>
              <a:defRPr sz="6500">
                <a:solidFill>
                  <a:schemeClr val="tx1"/>
                </a:solidFill>
                <a:latin typeface="Arial" charset="0"/>
                <a:ea typeface="ＭＳ Ｐゴシック" charset="0"/>
              </a:defRPr>
            </a:lvl6pPr>
            <a:lvl7pPr marL="2971800" indent="-228600" defTabSz="3292475" eaLnBrk="0" fontAlgn="base" hangingPunct="0">
              <a:spcBef>
                <a:spcPct val="0"/>
              </a:spcBef>
              <a:spcAft>
                <a:spcPct val="0"/>
              </a:spcAft>
              <a:defRPr sz="6500">
                <a:solidFill>
                  <a:schemeClr val="tx1"/>
                </a:solidFill>
                <a:latin typeface="Arial" charset="0"/>
                <a:ea typeface="ＭＳ Ｐゴシック" charset="0"/>
              </a:defRPr>
            </a:lvl7pPr>
            <a:lvl8pPr marL="3429000" indent="-228600" defTabSz="3292475" eaLnBrk="0" fontAlgn="base" hangingPunct="0">
              <a:spcBef>
                <a:spcPct val="0"/>
              </a:spcBef>
              <a:spcAft>
                <a:spcPct val="0"/>
              </a:spcAft>
              <a:defRPr sz="6500">
                <a:solidFill>
                  <a:schemeClr val="tx1"/>
                </a:solidFill>
                <a:latin typeface="Arial" charset="0"/>
                <a:ea typeface="ＭＳ Ｐゴシック" charset="0"/>
              </a:defRPr>
            </a:lvl8pPr>
            <a:lvl9pPr marL="3886200" indent="-228600" defTabSz="3292475" eaLnBrk="0" fontAlgn="base" hangingPunct="0">
              <a:spcBef>
                <a:spcPct val="0"/>
              </a:spcBef>
              <a:spcAft>
                <a:spcPct val="0"/>
              </a:spcAft>
              <a:defRPr sz="6500">
                <a:solidFill>
                  <a:schemeClr val="tx1"/>
                </a:solidFill>
                <a:latin typeface="Arial" charset="0"/>
                <a:ea typeface="ＭＳ Ｐゴシック" charset="0"/>
              </a:defRPr>
            </a:lvl9pPr>
          </a:lstStyle>
          <a:p>
            <a:pPr algn="just" eaLnBrk="1" hangingPunct="1"/>
            <a:endParaRPr lang="en-US" sz="2400" dirty="0">
              <a:cs typeface="Arial" charset="0"/>
            </a:endParaRPr>
          </a:p>
          <a:p>
            <a:r>
              <a:rPr lang="en-US" sz="2400" dirty="0" smtClean="0">
                <a:solidFill>
                  <a:srgbClr val="290F40"/>
                </a:solidFill>
              </a:rPr>
              <a:t>Based </a:t>
            </a:r>
            <a:r>
              <a:rPr lang="en-US" sz="2400" dirty="0">
                <a:solidFill>
                  <a:srgbClr val="290F40"/>
                </a:solidFill>
              </a:rPr>
              <a:t>on trends starting from the year in which PDMPs were established in each state, approximately 19 states showed a downward trend relative to the national mean. Of those, 6 states presented with a downward trend several years before a PDMP was enacted. 12 states presented with relatively stable trends, with little deviation from their place relative to the national mean. 5 states demonstrated an upwards trend, with PDMPs having little effect on curbing </a:t>
            </a:r>
            <a:r>
              <a:rPr lang="en-US" sz="2400" dirty="0" err="1">
                <a:solidFill>
                  <a:srgbClr val="290F40"/>
                </a:solidFill>
              </a:rPr>
              <a:t>perscribing</a:t>
            </a:r>
            <a:r>
              <a:rPr lang="en-US" sz="2400" dirty="0">
                <a:solidFill>
                  <a:srgbClr val="290F40"/>
                </a:solidFill>
              </a:rPr>
              <a:t> habits. The data from 13 states was unusable due to PDMP establishment years either too far in the past or too recent. Delaware was an exception due to its very unstable trend. Missouri was excluded due to a lack of PDMP in the state even today</a:t>
            </a:r>
            <a:r>
              <a:rPr lang="en-US" sz="2400" dirty="0" smtClean="0">
                <a:solidFill>
                  <a:srgbClr val="290F40"/>
                </a:solidFill>
              </a:rPr>
              <a:t>. </a:t>
            </a:r>
            <a:endParaRPr lang="en-US" sz="2400" dirty="0">
              <a:solidFill>
                <a:srgbClr val="290F4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2341F6EB537F4CAB1BB7CD7FE256C6" ma:contentTypeVersion="0" ma:contentTypeDescription="Create a new document." ma:contentTypeScope="" ma:versionID="958cca889ac55678bc572c132569964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D903FE-DD0A-4544-8278-745E81A73F1E}">
  <ds:schemaRefs>
    <ds:schemaRef ds:uri="http://schemas.microsoft.com/sharepoint/v3/contenttype/forms"/>
  </ds:schemaRefs>
</ds:datastoreItem>
</file>

<file path=customXml/itemProps2.xml><?xml version="1.0" encoding="utf-8"?>
<ds:datastoreItem xmlns:ds="http://schemas.openxmlformats.org/officeDocument/2006/customXml" ds:itemID="{3B2FF85C-7955-4E62-B7A5-AAB78A0A7EB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771658B-E68D-4D0C-995B-CD031DBB2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868</TotalTime>
  <Words>793</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Garamond</vt:lpstr>
      <vt:lpstr>News Gothic MT</vt:lpstr>
      <vt:lpstr>Office Theme</vt:lpstr>
      <vt:lpstr>PowerPoint Presentation</vt:lpstr>
    </vt:vector>
  </TitlesOfParts>
  <Company>St. Louis College of Pharmacy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ckrutewicz</dc:creator>
  <cp:lastModifiedBy>Khan, Omair</cp:lastModifiedBy>
  <cp:revision>62</cp:revision>
  <dcterms:created xsi:type="dcterms:W3CDTF">2008-07-09T15:20:05Z</dcterms:created>
  <dcterms:modified xsi:type="dcterms:W3CDTF">2017-12-09T01:56:53Z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0x010100ED2341F6EB537F4CAB1BB7CD7FE256C6</vt:lpwstr>
  </property>
</Properties>
</file>