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8404800" cy="19202400"/>
  <p:notesSz cx="6858000" cy="9144000"/>
  <p:embeddedFontLst>
    <p:embeddedFont>
      <p:font typeface="Garamond" panose="02020404030301010803" pitchFamily="18" charset="0"/>
      <p:regular r:id="rId4"/>
      <p:bold r:id="rId5"/>
      <p:italic r:id="rId6"/>
    </p:embeddedFont>
    <p:embeddedFont>
      <p:font typeface="Source Sans Pro" panose="020B0604020202020204" charset="0"/>
      <p:regular r:id="rId7"/>
      <p:bold r:id="rId8"/>
      <p:italic r:id="rId9"/>
      <p:boldItalic r:id="rId10"/>
    </p:embeddedFon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F4D2C7-F395-434B-A5F5-27827793DBC8}">
  <a:tblStyle styleId="{CBF4D2C7-F395-434B-A5F5-27827793DB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9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0" y="685800"/>
            <a:ext cx="6858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1290"/>
              </a:spcBef>
              <a:spcAft>
                <a:spcPts val="0"/>
              </a:spcAft>
              <a:buSzPts val="1400"/>
              <a:buNone/>
              <a:defRPr sz="4300" b="0" i="0" u="none" strike="noStrike" cap="none">
                <a:solidFill>
                  <a:schemeClr val="dk1"/>
                </a:solidFill>
                <a:latin typeface="Calibri"/>
                <a:ea typeface="Calibri"/>
                <a:cs typeface="Calibri"/>
                <a:sym typeface="Calibri"/>
              </a:defRPr>
            </a:lvl1pPr>
            <a:lvl2pPr marL="1644650" marR="0" lvl="1" indent="0" algn="l" rtl="0">
              <a:spcBef>
                <a:spcPts val="1290"/>
              </a:spcBef>
              <a:spcAft>
                <a:spcPts val="0"/>
              </a:spcAft>
              <a:buSzPts val="1400"/>
              <a:buNone/>
              <a:defRPr sz="4300" b="0" i="0" u="none" strike="noStrike" cap="none">
                <a:solidFill>
                  <a:schemeClr val="dk1"/>
                </a:solidFill>
                <a:latin typeface="Calibri"/>
                <a:ea typeface="Calibri"/>
                <a:cs typeface="Calibri"/>
                <a:sym typeface="Calibri"/>
              </a:defRPr>
            </a:lvl2pPr>
            <a:lvl3pPr marL="3290888" marR="0" lvl="2" indent="0" algn="l" rtl="0">
              <a:spcBef>
                <a:spcPts val="1290"/>
              </a:spcBef>
              <a:spcAft>
                <a:spcPts val="0"/>
              </a:spcAft>
              <a:buSzPts val="1400"/>
              <a:buNone/>
              <a:defRPr sz="4300" b="0" i="0" u="none" strike="noStrike" cap="none">
                <a:solidFill>
                  <a:schemeClr val="dk1"/>
                </a:solidFill>
                <a:latin typeface="Calibri"/>
                <a:ea typeface="Calibri"/>
                <a:cs typeface="Calibri"/>
                <a:sym typeface="Calibri"/>
              </a:defRPr>
            </a:lvl3pPr>
            <a:lvl4pPr marL="4937125" marR="0" lvl="3" indent="0" algn="l" rtl="0">
              <a:spcBef>
                <a:spcPts val="1290"/>
              </a:spcBef>
              <a:spcAft>
                <a:spcPts val="0"/>
              </a:spcAft>
              <a:buSzPts val="1400"/>
              <a:buNone/>
              <a:defRPr sz="4300" b="0" i="0" u="none" strike="noStrike" cap="none">
                <a:solidFill>
                  <a:schemeClr val="dk1"/>
                </a:solidFill>
                <a:latin typeface="Calibri"/>
                <a:ea typeface="Calibri"/>
                <a:cs typeface="Calibri"/>
                <a:sym typeface="Calibri"/>
              </a:defRPr>
            </a:lvl4pPr>
            <a:lvl5pPr marL="6583363" marR="0" lvl="4" indent="0" algn="l" rtl="0">
              <a:spcBef>
                <a:spcPts val="1290"/>
              </a:spcBef>
              <a:spcAft>
                <a:spcPts val="0"/>
              </a:spcAft>
              <a:buSzPts val="1400"/>
              <a:buNone/>
              <a:defRPr sz="4300" b="0" i="0" u="none" strike="noStrike" cap="none">
                <a:solidFill>
                  <a:schemeClr val="dk1"/>
                </a:solidFill>
                <a:latin typeface="Calibri"/>
                <a:ea typeface="Calibri"/>
                <a:cs typeface="Calibri"/>
                <a:sym typeface="Calibri"/>
              </a:defRPr>
            </a:lvl5pPr>
            <a:lvl6pPr marL="8229600" marR="0" lvl="5" indent="0" algn="l" rtl="0">
              <a:spcBef>
                <a:spcPts val="0"/>
              </a:spcBef>
              <a:buSzPts val="1400"/>
              <a:buNone/>
              <a:defRPr sz="4300" b="0" i="0" u="none" strike="noStrike" cap="none">
                <a:solidFill>
                  <a:schemeClr val="dk1"/>
                </a:solidFill>
                <a:latin typeface="Calibri"/>
                <a:ea typeface="Calibri"/>
                <a:cs typeface="Calibri"/>
                <a:sym typeface="Calibri"/>
              </a:defRPr>
            </a:lvl6pPr>
            <a:lvl7pPr marL="9875520" marR="0" lvl="6" indent="0" algn="l" rtl="0">
              <a:spcBef>
                <a:spcPts val="0"/>
              </a:spcBef>
              <a:buSzPts val="1400"/>
              <a:buNone/>
              <a:defRPr sz="4300" b="0" i="0" u="none" strike="noStrike" cap="none">
                <a:solidFill>
                  <a:schemeClr val="dk1"/>
                </a:solidFill>
                <a:latin typeface="Calibri"/>
                <a:ea typeface="Calibri"/>
                <a:cs typeface="Calibri"/>
                <a:sym typeface="Calibri"/>
              </a:defRPr>
            </a:lvl7pPr>
            <a:lvl8pPr marL="11521440" marR="0" lvl="7" indent="0" algn="l" rtl="0">
              <a:spcBef>
                <a:spcPts val="0"/>
              </a:spcBef>
              <a:buSzPts val="1400"/>
              <a:buNone/>
              <a:defRPr sz="4300" b="0" i="0" u="none" strike="noStrike" cap="none">
                <a:solidFill>
                  <a:schemeClr val="dk1"/>
                </a:solidFill>
                <a:latin typeface="Calibri"/>
                <a:ea typeface="Calibri"/>
                <a:cs typeface="Calibri"/>
                <a:sym typeface="Calibri"/>
              </a:defRPr>
            </a:lvl8pPr>
            <a:lvl9pPr marL="13167361" marR="0" lvl="8" indent="0" algn="l" rtl="0">
              <a:spcBef>
                <a:spcPts val="0"/>
              </a:spcBef>
              <a:buSzPts val="1400"/>
              <a:buNone/>
              <a:defRPr sz="43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44339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0" y="685800"/>
            <a:ext cx="6858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43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996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880360" y="5965191"/>
            <a:ext cx="32644080" cy="411607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5760720" y="10881360"/>
            <a:ext cx="26883359" cy="4907280"/>
          </a:xfrm>
          <a:prstGeom prst="rect">
            <a:avLst/>
          </a:prstGeom>
          <a:noFill/>
          <a:ln>
            <a:noFill/>
          </a:ln>
        </p:spPr>
        <p:txBody>
          <a:bodyPr wrap="square" lIns="91425" tIns="91425" rIns="91425" bIns="91425" anchor="t" anchorCtr="0"/>
          <a:lstStyle>
            <a:lvl1pPr marL="0" marR="0" lvl="0" indent="0" algn="ctr" rtl="0">
              <a:spcBef>
                <a:spcPts val="2300"/>
              </a:spcBef>
              <a:spcAft>
                <a:spcPts val="0"/>
              </a:spcAft>
              <a:buClr>
                <a:srgbClr val="888888"/>
              </a:buClr>
              <a:buSzPts val="11500"/>
              <a:buFont typeface="Arial"/>
              <a:buNone/>
              <a:defRPr sz="11500" b="0" i="0" u="none" strike="noStrike" cap="none">
                <a:solidFill>
                  <a:srgbClr val="888888"/>
                </a:solidFill>
                <a:latin typeface="Calibri"/>
                <a:ea typeface="Calibri"/>
                <a:cs typeface="Calibri"/>
                <a:sym typeface="Calibri"/>
              </a:defRPr>
            </a:lvl1pPr>
            <a:lvl2pPr marL="1645920" marR="0" lvl="1" indent="0" algn="ctr" rtl="0">
              <a:spcBef>
                <a:spcPts val="2020"/>
              </a:spcBef>
              <a:spcAft>
                <a:spcPts val="0"/>
              </a:spcAft>
              <a:buClr>
                <a:srgbClr val="888888"/>
              </a:buClr>
              <a:buSzPts val="10100"/>
              <a:buFont typeface="Arial"/>
              <a:buNone/>
              <a:defRPr sz="10100" b="0" i="0" u="none" strike="noStrike" cap="none">
                <a:solidFill>
                  <a:srgbClr val="888888"/>
                </a:solidFill>
                <a:latin typeface="Calibri"/>
                <a:ea typeface="Calibri"/>
                <a:cs typeface="Calibri"/>
                <a:sym typeface="Calibri"/>
              </a:defRPr>
            </a:lvl2pPr>
            <a:lvl3pPr marL="3291840" marR="0" lvl="2" indent="0" algn="ctr" rtl="0">
              <a:spcBef>
                <a:spcPts val="1720"/>
              </a:spcBef>
              <a:spcAft>
                <a:spcPts val="0"/>
              </a:spcAft>
              <a:buClr>
                <a:srgbClr val="888888"/>
              </a:buClr>
              <a:buSzPts val="8600"/>
              <a:buFont typeface="Arial"/>
              <a:buNone/>
              <a:defRPr sz="8600" b="0" i="0" u="none" strike="noStrike" cap="none">
                <a:solidFill>
                  <a:srgbClr val="888888"/>
                </a:solidFill>
                <a:latin typeface="Calibri"/>
                <a:ea typeface="Calibri"/>
                <a:cs typeface="Calibri"/>
                <a:sym typeface="Calibri"/>
              </a:defRPr>
            </a:lvl3pPr>
            <a:lvl4pPr marL="4937760" marR="0" lvl="3" indent="0" algn="ctr" rtl="0">
              <a:spcBef>
                <a:spcPts val="1440"/>
              </a:spcBef>
              <a:spcAft>
                <a:spcPts val="0"/>
              </a:spcAft>
              <a:buClr>
                <a:srgbClr val="888888"/>
              </a:buClr>
              <a:buSzPts val="7200"/>
              <a:buFont typeface="Arial"/>
              <a:buNone/>
              <a:defRPr sz="7200" b="0" i="0" u="none" strike="noStrike" cap="none">
                <a:solidFill>
                  <a:srgbClr val="888888"/>
                </a:solidFill>
                <a:latin typeface="Calibri"/>
                <a:ea typeface="Calibri"/>
                <a:cs typeface="Calibri"/>
                <a:sym typeface="Calibri"/>
              </a:defRPr>
            </a:lvl4pPr>
            <a:lvl5pPr marL="6583680" marR="0" lvl="4" indent="0" algn="ctr" rtl="0">
              <a:spcBef>
                <a:spcPts val="1440"/>
              </a:spcBef>
              <a:spcAft>
                <a:spcPts val="0"/>
              </a:spcAft>
              <a:buClr>
                <a:srgbClr val="888888"/>
              </a:buClr>
              <a:buSzPts val="7200"/>
              <a:buFont typeface="Arial"/>
              <a:buNone/>
              <a:defRPr sz="7200" b="0" i="0" u="none" strike="noStrike" cap="none">
                <a:solidFill>
                  <a:srgbClr val="888888"/>
                </a:solidFill>
                <a:latin typeface="Calibri"/>
                <a:ea typeface="Calibri"/>
                <a:cs typeface="Calibri"/>
                <a:sym typeface="Calibri"/>
              </a:defRPr>
            </a:lvl5pPr>
            <a:lvl6pPr marL="8229600" marR="0" lvl="5" indent="0" algn="ctr" rtl="0">
              <a:spcBef>
                <a:spcPts val="1440"/>
              </a:spcBef>
              <a:buClr>
                <a:srgbClr val="888888"/>
              </a:buClr>
              <a:buSzPts val="7200"/>
              <a:buFont typeface="Arial"/>
              <a:buNone/>
              <a:defRPr sz="7200" b="0" i="0" u="none" strike="noStrike" cap="none">
                <a:solidFill>
                  <a:srgbClr val="888888"/>
                </a:solidFill>
                <a:latin typeface="Calibri"/>
                <a:ea typeface="Calibri"/>
                <a:cs typeface="Calibri"/>
                <a:sym typeface="Calibri"/>
              </a:defRPr>
            </a:lvl6pPr>
            <a:lvl7pPr marL="9875520" marR="0" lvl="6" indent="0" algn="ctr" rtl="0">
              <a:spcBef>
                <a:spcPts val="1440"/>
              </a:spcBef>
              <a:buClr>
                <a:srgbClr val="888888"/>
              </a:buClr>
              <a:buSzPts val="7200"/>
              <a:buFont typeface="Arial"/>
              <a:buNone/>
              <a:defRPr sz="7200" b="0" i="0" u="none" strike="noStrike" cap="none">
                <a:solidFill>
                  <a:srgbClr val="888888"/>
                </a:solidFill>
                <a:latin typeface="Calibri"/>
                <a:ea typeface="Calibri"/>
                <a:cs typeface="Calibri"/>
                <a:sym typeface="Calibri"/>
              </a:defRPr>
            </a:lvl7pPr>
            <a:lvl8pPr marL="11521440" marR="0" lvl="7" indent="0" algn="ctr" rtl="0">
              <a:spcBef>
                <a:spcPts val="1440"/>
              </a:spcBef>
              <a:buClr>
                <a:srgbClr val="888888"/>
              </a:buClr>
              <a:buSzPts val="7200"/>
              <a:buFont typeface="Arial"/>
              <a:buNone/>
              <a:defRPr sz="7200" b="0" i="0" u="none" strike="noStrike" cap="none">
                <a:solidFill>
                  <a:srgbClr val="888888"/>
                </a:solidFill>
                <a:latin typeface="Calibri"/>
                <a:ea typeface="Calibri"/>
                <a:cs typeface="Calibri"/>
                <a:sym typeface="Calibri"/>
              </a:defRPr>
            </a:lvl8pPr>
            <a:lvl9pPr marL="13167361" marR="0" lvl="8" indent="0" algn="ctr" rtl="0">
              <a:spcBef>
                <a:spcPts val="1440"/>
              </a:spcBef>
              <a:buClr>
                <a:srgbClr val="888888"/>
              </a:buClr>
              <a:buSzPts val="7200"/>
              <a:buFont typeface="Arial"/>
              <a:buNone/>
              <a:defRPr sz="72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920875" y="768350"/>
            <a:ext cx="34563051" cy="3200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12865893" y="-6465094"/>
            <a:ext cx="12673013" cy="34563051"/>
          </a:xfrm>
          <a:prstGeom prst="rect">
            <a:avLst/>
          </a:prstGeom>
          <a:noFill/>
          <a:ln>
            <a:noFill/>
          </a:ln>
        </p:spPr>
        <p:txBody>
          <a:bodyPr wrap="square" lIns="91425" tIns="91425" rIns="91425" bIns="91425" anchor="t" anchorCtr="0"/>
          <a:lstStyle>
            <a:lvl1pPr marL="1233488" marR="0" lvl="0" indent="-503238"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2673350" marR="0" lvl="1" indent="-387350"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4114800" marR="0" lvl="2" indent="-276225"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5759450" marR="0" lvl="3"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7405688" marR="0" lvl="4"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9052560" marR="0" lvl="5"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10698480" marR="0" lvl="6" indent="-365760"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12344400" marR="0" lvl="7"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13990320" marR="0" lvl="8"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12148464" y="6944203"/>
            <a:ext cx="45876846" cy="36291201"/>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39246013" y="-29026961"/>
            <a:ext cx="45876846" cy="108233528"/>
          </a:xfrm>
          <a:prstGeom prst="rect">
            <a:avLst/>
          </a:prstGeom>
          <a:noFill/>
          <a:ln>
            <a:noFill/>
          </a:ln>
        </p:spPr>
        <p:txBody>
          <a:bodyPr wrap="square" lIns="91425" tIns="91425" rIns="91425" bIns="91425" anchor="t" anchorCtr="0"/>
          <a:lstStyle>
            <a:lvl1pPr marL="1233488" marR="0" lvl="0" indent="-503238"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2673350" marR="0" lvl="1" indent="-387350"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4114800" marR="0" lvl="2" indent="-276225"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5759450" marR="0" lvl="3"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7405688" marR="0" lvl="4"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9052560" marR="0" lvl="5"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10698480" marR="0" lvl="6" indent="-365760"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12344400" marR="0" lvl="7"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13990320" marR="0" lvl="8"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920875" y="768350"/>
            <a:ext cx="34563051" cy="3200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a:off x="1920875" y="4479925"/>
            <a:ext cx="34563051" cy="12673013"/>
          </a:xfrm>
          <a:prstGeom prst="rect">
            <a:avLst/>
          </a:prstGeom>
          <a:noFill/>
          <a:ln>
            <a:noFill/>
          </a:ln>
        </p:spPr>
        <p:txBody>
          <a:bodyPr wrap="square" lIns="91425" tIns="91425" rIns="91425" bIns="91425" anchor="t" anchorCtr="0"/>
          <a:lstStyle>
            <a:lvl1pPr marL="1233488" marR="0" lvl="0" indent="-503238"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2673350" marR="0" lvl="1" indent="-387350"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4114800" marR="0" lvl="2" indent="-276225"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5759450" marR="0" lvl="3"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7405688" marR="0" lvl="4"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9052560" marR="0" lvl="5"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10698480" marR="0" lvl="6" indent="-365760"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12344400" marR="0" lvl="7"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13990320" marR="0" lvl="8"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033715" y="12339321"/>
            <a:ext cx="32644080" cy="381381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44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a:off x="3033715" y="8138798"/>
            <a:ext cx="32644080" cy="4200524"/>
          </a:xfrm>
          <a:prstGeom prst="rect">
            <a:avLst/>
          </a:prstGeom>
          <a:noFill/>
          <a:ln>
            <a:noFill/>
          </a:ln>
        </p:spPr>
        <p:txBody>
          <a:bodyPr wrap="square" lIns="91425" tIns="91425" rIns="91425" bIns="91425" anchor="b" anchorCtr="0"/>
          <a:lstStyle>
            <a:lvl1pPr marL="0" marR="0" lvl="0" indent="0" algn="l" rtl="0">
              <a:spcBef>
                <a:spcPts val="1440"/>
              </a:spcBef>
              <a:spcAft>
                <a:spcPts val="0"/>
              </a:spcAft>
              <a:buClr>
                <a:srgbClr val="888888"/>
              </a:buClr>
              <a:buSzPts val="7200"/>
              <a:buFont typeface="Arial"/>
              <a:buNone/>
              <a:defRPr sz="7200" b="0" i="0" u="none" strike="noStrike" cap="none">
                <a:solidFill>
                  <a:srgbClr val="888888"/>
                </a:solidFill>
                <a:latin typeface="Calibri"/>
                <a:ea typeface="Calibri"/>
                <a:cs typeface="Calibri"/>
                <a:sym typeface="Calibri"/>
              </a:defRPr>
            </a:lvl1pPr>
            <a:lvl2pPr marL="1645920" marR="0" lvl="1" indent="0" algn="l" rtl="0">
              <a:spcBef>
                <a:spcPts val="1300"/>
              </a:spcBef>
              <a:spcAft>
                <a:spcPts val="0"/>
              </a:spcAft>
              <a:buClr>
                <a:srgbClr val="888888"/>
              </a:buClr>
              <a:buSzPts val="6500"/>
              <a:buFont typeface="Arial"/>
              <a:buNone/>
              <a:defRPr sz="6500" b="0" i="0" u="none" strike="noStrike" cap="none">
                <a:solidFill>
                  <a:srgbClr val="888888"/>
                </a:solidFill>
                <a:latin typeface="Calibri"/>
                <a:ea typeface="Calibri"/>
                <a:cs typeface="Calibri"/>
                <a:sym typeface="Calibri"/>
              </a:defRPr>
            </a:lvl2pPr>
            <a:lvl3pPr marL="3291840" marR="0" lvl="2" indent="0" algn="l" rtl="0">
              <a:spcBef>
                <a:spcPts val="1160"/>
              </a:spcBef>
              <a:spcAft>
                <a:spcPts val="0"/>
              </a:spcAft>
              <a:buClr>
                <a:srgbClr val="888888"/>
              </a:buClr>
              <a:buSzPts val="5800"/>
              <a:buFont typeface="Arial"/>
              <a:buNone/>
              <a:defRPr sz="5800" b="0" i="0" u="none" strike="noStrike" cap="none">
                <a:solidFill>
                  <a:srgbClr val="888888"/>
                </a:solidFill>
                <a:latin typeface="Calibri"/>
                <a:ea typeface="Calibri"/>
                <a:cs typeface="Calibri"/>
                <a:sym typeface="Calibri"/>
              </a:defRPr>
            </a:lvl3pPr>
            <a:lvl4pPr marL="4937760" marR="0" lvl="3" indent="0" algn="l" rtl="0">
              <a:spcBef>
                <a:spcPts val="1000"/>
              </a:spcBef>
              <a:spcAft>
                <a:spcPts val="0"/>
              </a:spcAft>
              <a:buClr>
                <a:srgbClr val="888888"/>
              </a:buClr>
              <a:buSzPts val="5000"/>
              <a:buFont typeface="Arial"/>
              <a:buNone/>
              <a:defRPr sz="5000" b="0" i="0" u="none" strike="noStrike" cap="none">
                <a:solidFill>
                  <a:srgbClr val="888888"/>
                </a:solidFill>
                <a:latin typeface="Calibri"/>
                <a:ea typeface="Calibri"/>
                <a:cs typeface="Calibri"/>
                <a:sym typeface="Calibri"/>
              </a:defRPr>
            </a:lvl4pPr>
            <a:lvl5pPr marL="6583680" marR="0" lvl="4" indent="0" algn="l" rtl="0">
              <a:spcBef>
                <a:spcPts val="1000"/>
              </a:spcBef>
              <a:spcAft>
                <a:spcPts val="0"/>
              </a:spcAft>
              <a:buClr>
                <a:srgbClr val="888888"/>
              </a:buClr>
              <a:buSzPts val="5000"/>
              <a:buFont typeface="Arial"/>
              <a:buNone/>
              <a:defRPr sz="5000" b="0" i="0" u="none" strike="noStrike" cap="none">
                <a:solidFill>
                  <a:srgbClr val="888888"/>
                </a:solidFill>
                <a:latin typeface="Calibri"/>
                <a:ea typeface="Calibri"/>
                <a:cs typeface="Calibri"/>
                <a:sym typeface="Calibri"/>
              </a:defRPr>
            </a:lvl5pPr>
            <a:lvl6pPr marL="8229600" marR="0" lvl="5" indent="0" algn="l" rtl="0">
              <a:spcBef>
                <a:spcPts val="1000"/>
              </a:spcBef>
              <a:buClr>
                <a:srgbClr val="888888"/>
              </a:buClr>
              <a:buSzPts val="5000"/>
              <a:buFont typeface="Arial"/>
              <a:buNone/>
              <a:defRPr sz="5000" b="0" i="0" u="none" strike="noStrike" cap="none">
                <a:solidFill>
                  <a:srgbClr val="888888"/>
                </a:solidFill>
                <a:latin typeface="Calibri"/>
                <a:ea typeface="Calibri"/>
                <a:cs typeface="Calibri"/>
                <a:sym typeface="Calibri"/>
              </a:defRPr>
            </a:lvl6pPr>
            <a:lvl7pPr marL="9875520" marR="0" lvl="6" indent="0" algn="l" rtl="0">
              <a:spcBef>
                <a:spcPts val="1000"/>
              </a:spcBef>
              <a:buClr>
                <a:srgbClr val="888888"/>
              </a:buClr>
              <a:buSzPts val="5000"/>
              <a:buFont typeface="Arial"/>
              <a:buNone/>
              <a:defRPr sz="5000" b="0" i="0" u="none" strike="noStrike" cap="none">
                <a:solidFill>
                  <a:srgbClr val="888888"/>
                </a:solidFill>
                <a:latin typeface="Calibri"/>
                <a:ea typeface="Calibri"/>
                <a:cs typeface="Calibri"/>
                <a:sym typeface="Calibri"/>
              </a:defRPr>
            </a:lvl7pPr>
            <a:lvl8pPr marL="11521440" marR="0" lvl="7" indent="0" algn="l" rtl="0">
              <a:spcBef>
                <a:spcPts val="1000"/>
              </a:spcBef>
              <a:buClr>
                <a:srgbClr val="888888"/>
              </a:buClr>
              <a:buSzPts val="5000"/>
              <a:buFont typeface="Arial"/>
              <a:buNone/>
              <a:defRPr sz="5000" b="0" i="0" u="none" strike="noStrike" cap="none">
                <a:solidFill>
                  <a:srgbClr val="888888"/>
                </a:solidFill>
                <a:latin typeface="Calibri"/>
                <a:ea typeface="Calibri"/>
                <a:cs typeface="Calibri"/>
                <a:sym typeface="Calibri"/>
              </a:defRPr>
            </a:lvl8pPr>
            <a:lvl9pPr marL="13167361" marR="0" lvl="8" indent="0" algn="l" rtl="0">
              <a:spcBef>
                <a:spcPts val="1000"/>
              </a:spcBef>
              <a:buClr>
                <a:srgbClr val="888888"/>
              </a:buClr>
              <a:buSzPts val="5000"/>
              <a:buFont typeface="Arial"/>
              <a:buNone/>
              <a:defRPr sz="5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920875" y="768350"/>
            <a:ext cx="34563051" cy="3200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8067677" y="12543792"/>
            <a:ext cx="72262367" cy="35484435"/>
          </a:xfrm>
          <a:prstGeom prst="rect">
            <a:avLst/>
          </a:prstGeom>
          <a:noFill/>
          <a:ln>
            <a:noFill/>
          </a:ln>
        </p:spPr>
        <p:txBody>
          <a:bodyPr wrap="square" lIns="91425" tIns="91425" rIns="91425" bIns="91425" anchor="t" anchorCtr="0"/>
          <a:lstStyle>
            <a:lvl1pPr marL="1233488" marR="0" lvl="0" indent="-592138"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1pPr>
            <a:lvl2pPr marL="2673350" marR="0" lvl="1" indent="-4826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2pPr>
            <a:lvl3pPr marL="4114800" marR="0" lvl="2"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5759450" marR="0" lvl="3" indent="-409575"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4pPr>
            <a:lvl5pPr marL="7405688" marR="0" lvl="4" indent="-409575"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5pPr>
            <a:lvl6pPr marL="9052560" marR="0" lvl="5" indent="-410209"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6pPr>
            <a:lvl7pPr marL="10698480" marR="0" lvl="6" indent="-410210"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7pPr>
            <a:lvl8pPr marL="12344400" marR="0" lvl="7" indent="-410209"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8pPr>
            <a:lvl9pPr marL="13990320" marR="0" lvl="8" indent="-410209"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80970125" y="12543792"/>
            <a:ext cx="72262367" cy="35484435"/>
          </a:xfrm>
          <a:prstGeom prst="rect">
            <a:avLst/>
          </a:prstGeom>
          <a:noFill/>
          <a:ln>
            <a:noFill/>
          </a:ln>
        </p:spPr>
        <p:txBody>
          <a:bodyPr wrap="square" lIns="91425" tIns="91425" rIns="91425" bIns="91425" anchor="t" anchorCtr="0"/>
          <a:lstStyle>
            <a:lvl1pPr marL="1233488" marR="0" lvl="0" indent="-592138"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1pPr>
            <a:lvl2pPr marL="2673350" marR="0" lvl="1" indent="-4826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2pPr>
            <a:lvl3pPr marL="4114800" marR="0" lvl="2"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5759450" marR="0" lvl="3" indent="-409575"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4pPr>
            <a:lvl5pPr marL="7405688" marR="0" lvl="4" indent="-409575"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5pPr>
            <a:lvl6pPr marL="9052560" marR="0" lvl="5" indent="-410209"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6pPr>
            <a:lvl7pPr marL="10698480" marR="0" lvl="6" indent="-410210"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7pPr>
            <a:lvl8pPr marL="12344400" marR="0" lvl="7" indent="-410209"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8pPr>
            <a:lvl9pPr marL="13990320" marR="0" lvl="8" indent="-410209" algn="l" rtl="0">
              <a:spcBef>
                <a:spcPts val="1300"/>
              </a:spcBef>
              <a:buClr>
                <a:schemeClr val="dk1"/>
              </a:buClr>
              <a:buSzPts val="6500"/>
              <a:buFont typeface="Arial"/>
              <a:buChar char="•"/>
              <a:defRPr sz="65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920240" y="768986"/>
            <a:ext cx="34564319" cy="3200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920240" y="4298316"/>
            <a:ext cx="16968790" cy="1791334"/>
          </a:xfrm>
          <a:prstGeom prst="rect">
            <a:avLst/>
          </a:prstGeom>
          <a:noFill/>
          <a:ln>
            <a:noFill/>
          </a:ln>
        </p:spPr>
        <p:txBody>
          <a:bodyPr wrap="square" lIns="91425" tIns="91425" rIns="91425" bIns="91425" anchor="b" anchorCtr="0"/>
          <a:lstStyle>
            <a:lvl1pPr marL="0" marR="0" lvl="0" indent="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1pPr>
            <a:lvl2pPr marL="1645920" marR="0" lvl="1" indent="0" algn="l" rtl="0">
              <a:spcBef>
                <a:spcPts val="1440"/>
              </a:spcBef>
              <a:spcAft>
                <a:spcPts val="0"/>
              </a:spcAft>
              <a:buClr>
                <a:schemeClr val="dk1"/>
              </a:buClr>
              <a:buSzPts val="7200"/>
              <a:buFont typeface="Arial"/>
              <a:buNone/>
              <a:defRPr sz="7200" b="1" i="0" u="none" strike="noStrike" cap="none">
                <a:solidFill>
                  <a:schemeClr val="dk1"/>
                </a:solidFill>
                <a:latin typeface="Calibri"/>
                <a:ea typeface="Calibri"/>
                <a:cs typeface="Calibri"/>
                <a:sym typeface="Calibri"/>
              </a:defRPr>
            </a:lvl2pPr>
            <a:lvl3pPr marL="3291840" marR="0" lvl="2" indent="0" algn="l" rtl="0">
              <a:spcBef>
                <a:spcPts val="1300"/>
              </a:spcBef>
              <a:spcAft>
                <a:spcPts val="0"/>
              </a:spcAft>
              <a:buClr>
                <a:schemeClr val="dk1"/>
              </a:buClr>
              <a:buSzPts val="6500"/>
              <a:buFont typeface="Arial"/>
              <a:buNone/>
              <a:defRPr sz="6500" b="1" i="0" u="none" strike="noStrike" cap="none">
                <a:solidFill>
                  <a:schemeClr val="dk1"/>
                </a:solidFill>
                <a:latin typeface="Calibri"/>
                <a:ea typeface="Calibri"/>
                <a:cs typeface="Calibri"/>
                <a:sym typeface="Calibri"/>
              </a:defRPr>
            </a:lvl3pPr>
            <a:lvl4pPr marL="4937760" marR="0" lvl="3" indent="0" algn="l" rtl="0">
              <a:spcBef>
                <a:spcPts val="1160"/>
              </a:spcBef>
              <a:spcAft>
                <a:spcPts val="0"/>
              </a:spcAft>
              <a:buClr>
                <a:schemeClr val="dk1"/>
              </a:buClr>
              <a:buSzPts val="5800"/>
              <a:buFont typeface="Arial"/>
              <a:buNone/>
              <a:defRPr sz="5800" b="1" i="0" u="none" strike="noStrike" cap="none">
                <a:solidFill>
                  <a:schemeClr val="dk1"/>
                </a:solidFill>
                <a:latin typeface="Calibri"/>
                <a:ea typeface="Calibri"/>
                <a:cs typeface="Calibri"/>
                <a:sym typeface="Calibri"/>
              </a:defRPr>
            </a:lvl4pPr>
            <a:lvl5pPr marL="6583680" marR="0" lvl="4" indent="0" algn="l" rtl="0">
              <a:spcBef>
                <a:spcPts val="1160"/>
              </a:spcBef>
              <a:spcAft>
                <a:spcPts val="0"/>
              </a:spcAft>
              <a:buClr>
                <a:schemeClr val="dk1"/>
              </a:buClr>
              <a:buSzPts val="5800"/>
              <a:buFont typeface="Arial"/>
              <a:buNone/>
              <a:defRPr sz="5800" b="1" i="0" u="none" strike="noStrike" cap="none">
                <a:solidFill>
                  <a:schemeClr val="dk1"/>
                </a:solidFill>
                <a:latin typeface="Calibri"/>
                <a:ea typeface="Calibri"/>
                <a:cs typeface="Calibri"/>
                <a:sym typeface="Calibri"/>
              </a:defRPr>
            </a:lvl5pPr>
            <a:lvl6pPr marL="8229600" marR="0" lvl="5"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6pPr>
            <a:lvl7pPr marL="9875520" marR="0" lvl="6"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7pPr>
            <a:lvl8pPr marL="11521440" marR="0" lvl="7"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8pPr>
            <a:lvl9pPr marL="13167361" marR="0" lvl="8"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920240" y="6089650"/>
            <a:ext cx="16968790" cy="11063606"/>
          </a:xfrm>
          <a:prstGeom prst="rect">
            <a:avLst/>
          </a:prstGeom>
          <a:noFill/>
          <a:ln>
            <a:noFill/>
          </a:ln>
        </p:spPr>
        <p:txBody>
          <a:bodyPr wrap="square" lIns="91425" tIns="91425" rIns="91425" bIns="91425" anchor="t" anchorCtr="0"/>
          <a:lstStyle>
            <a:lvl1pPr marL="1233488" marR="0" lvl="0" indent="-687388"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1pPr>
            <a:lvl2pPr marL="2673350" marR="0" lvl="1" indent="-5715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2pPr>
            <a:lvl3pPr marL="4114800" marR="0" lvl="2" indent="-409575"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3pPr>
            <a:lvl4pPr marL="5759450" marR="0" lvl="3" indent="-454025" algn="l" rtl="0">
              <a:spcBef>
                <a:spcPts val="1160"/>
              </a:spcBef>
              <a:spcAft>
                <a:spcPts val="0"/>
              </a:spcAft>
              <a:buClr>
                <a:schemeClr val="dk1"/>
              </a:buClr>
              <a:buSzPts val="5800"/>
              <a:buFont typeface="Arial"/>
              <a:buChar char="–"/>
              <a:defRPr sz="5800" b="0" i="0" u="none" strike="noStrike" cap="none">
                <a:solidFill>
                  <a:schemeClr val="dk1"/>
                </a:solidFill>
                <a:latin typeface="Calibri"/>
                <a:ea typeface="Calibri"/>
                <a:cs typeface="Calibri"/>
                <a:sym typeface="Calibri"/>
              </a:defRPr>
            </a:lvl4pPr>
            <a:lvl5pPr marL="7405688" marR="0" lvl="4" indent="-454025" algn="l" rtl="0">
              <a:spcBef>
                <a:spcPts val="1160"/>
              </a:spcBef>
              <a:spcAft>
                <a:spcPts val="0"/>
              </a:spcAft>
              <a:buClr>
                <a:schemeClr val="dk1"/>
              </a:buClr>
              <a:buSzPts val="5800"/>
              <a:buFont typeface="Arial"/>
              <a:buChar char="»"/>
              <a:defRPr sz="5800" b="0" i="0" u="none" strike="noStrike" cap="none">
                <a:solidFill>
                  <a:schemeClr val="dk1"/>
                </a:solidFill>
                <a:latin typeface="Calibri"/>
                <a:ea typeface="Calibri"/>
                <a:cs typeface="Calibri"/>
                <a:sym typeface="Calibri"/>
              </a:defRPr>
            </a:lvl5pPr>
            <a:lvl6pPr marL="9052560" marR="0" lvl="5" indent="-454659"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6pPr>
            <a:lvl7pPr marL="10698480" marR="0" lvl="6" indent="-454660"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7pPr>
            <a:lvl8pPr marL="12344400" marR="0" lvl="7" indent="-454659"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8pPr>
            <a:lvl9pPr marL="13990320" marR="0" lvl="8" indent="-454659"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9509106" y="4298316"/>
            <a:ext cx="16975455" cy="1791334"/>
          </a:xfrm>
          <a:prstGeom prst="rect">
            <a:avLst/>
          </a:prstGeom>
          <a:noFill/>
          <a:ln>
            <a:noFill/>
          </a:ln>
        </p:spPr>
        <p:txBody>
          <a:bodyPr wrap="square" lIns="91425" tIns="91425" rIns="91425" bIns="91425" anchor="b" anchorCtr="0"/>
          <a:lstStyle>
            <a:lvl1pPr marL="0" marR="0" lvl="0" indent="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1pPr>
            <a:lvl2pPr marL="1645920" marR="0" lvl="1" indent="0" algn="l" rtl="0">
              <a:spcBef>
                <a:spcPts val="1440"/>
              </a:spcBef>
              <a:spcAft>
                <a:spcPts val="0"/>
              </a:spcAft>
              <a:buClr>
                <a:schemeClr val="dk1"/>
              </a:buClr>
              <a:buSzPts val="7200"/>
              <a:buFont typeface="Arial"/>
              <a:buNone/>
              <a:defRPr sz="7200" b="1" i="0" u="none" strike="noStrike" cap="none">
                <a:solidFill>
                  <a:schemeClr val="dk1"/>
                </a:solidFill>
                <a:latin typeface="Calibri"/>
                <a:ea typeface="Calibri"/>
                <a:cs typeface="Calibri"/>
                <a:sym typeface="Calibri"/>
              </a:defRPr>
            </a:lvl2pPr>
            <a:lvl3pPr marL="3291840" marR="0" lvl="2" indent="0" algn="l" rtl="0">
              <a:spcBef>
                <a:spcPts val="1300"/>
              </a:spcBef>
              <a:spcAft>
                <a:spcPts val="0"/>
              </a:spcAft>
              <a:buClr>
                <a:schemeClr val="dk1"/>
              </a:buClr>
              <a:buSzPts val="6500"/>
              <a:buFont typeface="Arial"/>
              <a:buNone/>
              <a:defRPr sz="6500" b="1" i="0" u="none" strike="noStrike" cap="none">
                <a:solidFill>
                  <a:schemeClr val="dk1"/>
                </a:solidFill>
                <a:latin typeface="Calibri"/>
                <a:ea typeface="Calibri"/>
                <a:cs typeface="Calibri"/>
                <a:sym typeface="Calibri"/>
              </a:defRPr>
            </a:lvl3pPr>
            <a:lvl4pPr marL="4937760" marR="0" lvl="3" indent="0" algn="l" rtl="0">
              <a:spcBef>
                <a:spcPts val="1160"/>
              </a:spcBef>
              <a:spcAft>
                <a:spcPts val="0"/>
              </a:spcAft>
              <a:buClr>
                <a:schemeClr val="dk1"/>
              </a:buClr>
              <a:buSzPts val="5800"/>
              <a:buFont typeface="Arial"/>
              <a:buNone/>
              <a:defRPr sz="5800" b="1" i="0" u="none" strike="noStrike" cap="none">
                <a:solidFill>
                  <a:schemeClr val="dk1"/>
                </a:solidFill>
                <a:latin typeface="Calibri"/>
                <a:ea typeface="Calibri"/>
                <a:cs typeface="Calibri"/>
                <a:sym typeface="Calibri"/>
              </a:defRPr>
            </a:lvl4pPr>
            <a:lvl5pPr marL="6583680" marR="0" lvl="4" indent="0" algn="l" rtl="0">
              <a:spcBef>
                <a:spcPts val="1160"/>
              </a:spcBef>
              <a:spcAft>
                <a:spcPts val="0"/>
              </a:spcAft>
              <a:buClr>
                <a:schemeClr val="dk1"/>
              </a:buClr>
              <a:buSzPts val="5800"/>
              <a:buFont typeface="Arial"/>
              <a:buNone/>
              <a:defRPr sz="5800" b="1" i="0" u="none" strike="noStrike" cap="none">
                <a:solidFill>
                  <a:schemeClr val="dk1"/>
                </a:solidFill>
                <a:latin typeface="Calibri"/>
                <a:ea typeface="Calibri"/>
                <a:cs typeface="Calibri"/>
                <a:sym typeface="Calibri"/>
              </a:defRPr>
            </a:lvl5pPr>
            <a:lvl6pPr marL="8229600" marR="0" lvl="5"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6pPr>
            <a:lvl7pPr marL="9875520" marR="0" lvl="6"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7pPr>
            <a:lvl8pPr marL="11521440" marR="0" lvl="7"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8pPr>
            <a:lvl9pPr marL="13167361" marR="0" lvl="8" indent="0" algn="l" rtl="0">
              <a:spcBef>
                <a:spcPts val="1160"/>
              </a:spcBef>
              <a:buClr>
                <a:schemeClr val="dk1"/>
              </a:buClr>
              <a:buSzPts val="5800"/>
              <a:buFont typeface="Arial"/>
              <a:buNone/>
              <a:defRPr sz="58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9509106" y="6089650"/>
            <a:ext cx="16975455" cy="11063606"/>
          </a:xfrm>
          <a:prstGeom prst="rect">
            <a:avLst/>
          </a:prstGeom>
          <a:noFill/>
          <a:ln>
            <a:noFill/>
          </a:ln>
        </p:spPr>
        <p:txBody>
          <a:bodyPr wrap="square" lIns="91425" tIns="91425" rIns="91425" bIns="91425" anchor="t" anchorCtr="0"/>
          <a:lstStyle>
            <a:lvl1pPr marL="1233488" marR="0" lvl="0" indent="-687388"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1pPr>
            <a:lvl2pPr marL="2673350" marR="0" lvl="1" indent="-5715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2pPr>
            <a:lvl3pPr marL="4114800" marR="0" lvl="2" indent="-409575" algn="l" rtl="0">
              <a:spcBef>
                <a:spcPts val="1300"/>
              </a:spcBef>
              <a:spcAft>
                <a:spcPts val="0"/>
              </a:spcAft>
              <a:buClr>
                <a:schemeClr val="dk1"/>
              </a:buClr>
              <a:buSzPts val="6500"/>
              <a:buFont typeface="Arial"/>
              <a:buChar char="•"/>
              <a:defRPr sz="6500" b="0" i="0" u="none" strike="noStrike" cap="none">
                <a:solidFill>
                  <a:schemeClr val="dk1"/>
                </a:solidFill>
                <a:latin typeface="Calibri"/>
                <a:ea typeface="Calibri"/>
                <a:cs typeface="Calibri"/>
                <a:sym typeface="Calibri"/>
              </a:defRPr>
            </a:lvl3pPr>
            <a:lvl4pPr marL="5759450" marR="0" lvl="3" indent="-454025" algn="l" rtl="0">
              <a:spcBef>
                <a:spcPts val="1160"/>
              </a:spcBef>
              <a:spcAft>
                <a:spcPts val="0"/>
              </a:spcAft>
              <a:buClr>
                <a:schemeClr val="dk1"/>
              </a:buClr>
              <a:buSzPts val="5800"/>
              <a:buFont typeface="Arial"/>
              <a:buChar char="–"/>
              <a:defRPr sz="5800" b="0" i="0" u="none" strike="noStrike" cap="none">
                <a:solidFill>
                  <a:schemeClr val="dk1"/>
                </a:solidFill>
                <a:latin typeface="Calibri"/>
                <a:ea typeface="Calibri"/>
                <a:cs typeface="Calibri"/>
                <a:sym typeface="Calibri"/>
              </a:defRPr>
            </a:lvl4pPr>
            <a:lvl5pPr marL="7405688" marR="0" lvl="4" indent="-454025" algn="l" rtl="0">
              <a:spcBef>
                <a:spcPts val="1160"/>
              </a:spcBef>
              <a:spcAft>
                <a:spcPts val="0"/>
              </a:spcAft>
              <a:buClr>
                <a:schemeClr val="dk1"/>
              </a:buClr>
              <a:buSzPts val="5800"/>
              <a:buFont typeface="Arial"/>
              <a:buChar char="»"/>
              <a:defRPr sz="5800" b="0" i="0" u="none" strike="noStrike" cap="none">
                <a:solidFill>
                  <a:schemeClr val="dk1"/>
                </a:solidFill>
                <a:latin typeface="Calibri"/>
                <a:ea typeface="Calibri"/>
                <a:cs typeface="Calibri"/>
                <a:sym typeface="Calibri"/>
              </a:defRPr>
            </a:lvl5pPr>
            <a:lvl6pPr marL="9052560" marR="0" lvl="5" indent="-454659"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6pPr>
            <a:lvl7pPr marL="10698480" marR="0" lvl="6" indent="-454660"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7pPr>
            <a:lvl8pPr marL="12344400" marR="0" lvl="7" indent="-454659"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8pPr>
            <a:lvl9pPr marL="13990320" marR="0" lvl="8" indent="-454659" algn="l" rtl="0">
              <a:spcBef>
                <a:spcPts val="1160"/>
              </a:spcBef>
              <a:buClr>
                <a:schemeClr val="dk1"/>
              </a:buClr>
              <a:buSzPts val="5800"/>
              <a:buFont typeface="Arial"/>
              <a:buChar char="•"/>
              <a:defRPr sz="5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920875" y="768350"/>
            <a:ext cx="34563051" cy="3200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920242" y="764540"/>
            <a:ext cx="12634915" cy="3253740"/>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72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15015209" y="764542"/>
            <a:ext cx="21469349" cy="16388716"/>
          </a:xfrm>
          <a:prstGeom prst="rect">
            <a:avLst/>
          </a:prstGeom>
          <a:noFill/>
          <a:ln>
            <a:noFill/>
          </a:ln>
        </p:spPr>
        <p:txBody>
          <a:bodyPr wrap="square" lIns="91425" tIns="91425" rIns="91425" bIns="91425" anchor="t" anchorCtr="0"/>
          <a:lstStyle>
            <a:lvl1pPr marL="1233488" marR="0" lvl="0" indent="-503238"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2673350" marR="0" lvl="1" indent="-387350"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4114800" marR="0" lvl="2" indent="-276225"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5759450" marR="0" lvl="3"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7405688" marR="0" lvl="4"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9052560" marR="0" lvl="5"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10698480" marR="0" lvl="6" indent="-365760"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12344400" marR="0" lvl="7"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13990320" marR="0" lvl="8"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920242" y="4018282"/>
            <a:ext cx="12634915" cy="13134976"/>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dk1"/>
              </a:buClr>
              <a:buSzPts val="5000"/>
              <a:buFont typeface="Arial"/>
              <a:buNone/>
              <a:defRPr sz="5000" b="0" i="0" u="none" strike="noStrike" cap="none">
                <a:solidFill>
                  <a:schemeClr val="dk1"/>
                </a:solidFill>
                <a:latin typeface="Calibri"/>
                <a:ea typeface="Calibri"/>
                <a:cs typeface="Calibri"/>
                <a:sym typeface="Calibri"/>
              </a:defRPr>
            </a:lvl1pPr>
            <a:lvl2pPr marL="1645920" marR="0" lvl="1" indent="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3291840" marR="0" lvl="2" indent="0" algn="l" rtl="0">
              <a:spcBef>
                <a:spcPts val="720"/>
              </a:spcBef>
              <a:spcAft>
                <a:spcPts val="0"/>
              </a:spcAft>
              <a:buClr>
                <a:schemeClr val="dk1"/>
              </a:buClr>
              <a:buSzPts val="3600"/>
              <a:buFont typeface="Arial"/>
              <a:buNone/>
              <a:defRPr sz="3600" b="0" i="0" u="none" strike="noStrike" cap="none">
                <a:solidFill>
                  <a:schemeClr val="dk1"/>
                </a:solidFill>
                <a:latin typeface="Calibri"/>
                <a:ea typeface="Calibri"/>
                <a:cs typeface="Calibri"/>
                <a:sym typeface="Calibri"/>
              </a:defRPr>
            </a:lvl3pPr>
            <a:lvl4pPr marL="4937760" marR="0" lvl="3" indent="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4pPr>
            <a:lvl5pPr marL="6583680" marR="0" lvl="4" indent="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5pPr>
            <a:lvl6pPr marL="8229600" marR="0" lvl="5"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6pPr>
            <a:lvl7pPr marL="9875520" marR="0" lvl="6"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7pPr>
            <a:lvl8pPr marL="11521440" marR="0" lvl="7"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8pPr>
            <a:lvl9pPr marL="13167361" marR="0" lvl="8"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527610" y="13441680"/>
            <a:ext cx="23042881" cy="1586866"/>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72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7527610" y="1715770"/>
            <a:ext cx="23042881" cy="11521440"/>
          </a:xfrm>
          <a:prstGeom prst="rect">
            <a:avLst/>
          </a:prstGeom>
          <a:noFill/>
          <a:ln>
            <a:noFill/>
          </a:ln>
        </p:spPr>
        <p:txBody>
          <a:bodyPr wrap="square" lIns="91425" tIns="91425" rIns="91425" bIns="91425" anchor="t" anchorCtr="0"/>
          <a:lstStyle>
            <a:lvl1pPr marL="0" marR="0" lvl="0" indent="0"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1pPr>
            <a:lvl2pPr marL="1645920" marR="0" lvl="1" indent="0" algn="l" rtl="0">
              <a:spcBef>
                <a:spcPts val="2020"/>
              </a:spcBef>
              <a:spcAft>
                <a:spcPts val="0"/>
              </a:spcAft>
              <a:buClr>
                <a:schemeClr val="dk1"/>
              </a:buClr>
              <a:buSzPts val="10100"/>
              <a:buFont typeface="Arial"/>
              <a:buNone/>
              <a:defRPr sz="10100" b="0" i="0" u="none" strike="noStrike" cap="none">
                <a:solidFill>
                  <a:schemeClr val="dk1"/>
                </a:solidFill>
                <a:latin typeface="Calibri"/>
                <a:ea typeface="Calibri"/>
                <a:cs typeface="Calibri"/>
                <a:sym typeface="Calibri"/>
              </a:defRPr>
            </a:lvl2pPr>
            <a:lvl3pPr marL="3291840" marR="0" lvl="2" indent="0" algn="l" rtl="0">
              <a:spcBef>
                <a:spcPts val="1720"/>
              </a:spcBef>
              <a:spcAft>
                <a:spcPts val="0"/>
              </a:spcAft>
              <a:buClr>
                <a:schemeClr val="dk1"/>
              </a:buClr>
              <a:buSzPts val="8600"/>
              <a:buFont typeface="Arial"/>
              <a:buNone/>
              <a:defRPr sz="8600" b="0" i="0" u="none" strike="noStrike" cap="none">
                <a:solidFill>
                  <a:schemeClr val="dk1"/>
                </a:solidFill>
                <a:latin typeface="Calibri"/>
                <a:ea typeface="Calibri"/>
                <a:cs typeface="Calibri"/>
                <a:sym typeface="Calibri"/>
              </a:defRPr>
            </a:lvl3pPr>
            <a:lvl4pPr marL="4937760" marR="0" lvl="3" indent="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6583680" marR="0" lvl="4" indent="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8229600" marR="0" lvl="5" indent="0"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6pPr>
            <a:lvl7pPr marL="9875520" marR="0" lvl="6" indent="0"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7pPr>
            <a:lvl8pPr marL="11521440" marR="0" lvl="7" indent="0"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8pPr>
            <a:lvl9pPr marL="13167361" marR="0" lvl="8" indent="0"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7527610" y="15028545"/>
            <a:ext cx="23042881" cy="22536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dk1"/>
              </a:buClr>
              <a:buSzPts val="5000"/>
              <a:buFont typeface="Arial"/>
              <a:buNone/>
              <a:defRPr sz="5000" b="0" i="0" u="none" strike="noStrike" cap="none">
                <a:solidFill>
                  <a:schemeClr val="dk1"/>
                </a:solidFill>
                <a:latin typeface="Calibri"/>
                <a:ea typeface="Calibri"/>
                <a:cs typeface="Calibri"/>
                <a:sym typeface="Calibri"/>
              </a:defRPr>
            </a:lvl1pPr>
            <a:lvl2pPr marL="1645920" marR="0" lvl="1" indent="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3291840" marR="0" lvl="2" indent="0" algn="l" rtl="0">
              <a:spcBef>
                <a:spcPts val="720"/>
              </a:spcBef>
              <a:spcAft>
                <a:spcPts val="0"/>
              </a:spcAft>
              <a:buClr>
                <a:schemeClr val="dk1"/>
              </a:buClr>
              <a:buSzPts val="3600"/>
              <a:buFont typeface="Arial"/>
              <a:buNone/>
              <a:defRPr sz="3600" b="0" i="0" u="none" strike="noStrike" cap="none">
                <a:solidFill>
                  <a:schemeClr val="dk1"/>
                </a:solidFill>
                <a:latin typeface="Calibri"/>
                <a:ea typeface="Calibri"/>
                <a:cs typeface="Calibri"/>
                <a:sym typeface="Calibri"/>
              </a:defRPr>
            </a:lvl3pPr>
            <a:lvl4pPr marL="4937760" marR="0" lvl="3" indent="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4pPr>
            <a:lvl5pPr marL="6583680" marR="0" lvl="4" indent="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5pPr>
            <a:lvl6pPr marL="8229600" marR="0" lvl="5"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6pPr>
            <a:lvl7pPr marL="9875520" marR="0" lvl="6"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7pPr>
            <a:lvl8pPr marL="11521440" marR="0" lvl="7"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8pPr>
            <a:lvl9pPr marL="13167361" marR="0" lvl="8"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20875" y="768350"/>
            <a:ext cx="34563051" cy="3200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15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920875" y="4479925"/>
            <a:ext cx="34563051" cy="12673013"/>
          </a:xfrm>
          <a:prstGeom prst="rect">
            <a:avLst/>
          </a:prstGeom>
          <a:noFill/>
          <a:ln>
            <a:noFill/>
          </a:ln>
        </p:spPr>
        <p:txBody>
          <a:bodyPr wrap="square" lIns="91425" tIns="91425" rIns="91425" bIns="91425" anchor="t" anchorCtr="0"/>
          <a:lstStyle>
            <a:lvl1pPr marL="1233488" marR="0" lvl="0" indent="-503238"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2673350" marR="0" lvl="1" indent="-387350" algn="l" rtl="0">
              <a:spcBef>
                <a:spcPts val="202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4114800" marR="0" lvl="2" indent="-276225"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5759450" marR="0" lvl="3"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4pPr>
            <a:lvl5pPr marL="7405688" marR="0" lvl="4" indent="-365125"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5pPr>
            <a:lvl6pPr marL="9052560" marR="0" lvl="5"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10698480" marR="0" lvl="6" indent="-365760"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12344400" marR="0" lvl="7"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13990320" marR="0" lvl="8" indent="-365759" algn="l" rtl="0">
              <a:spcBef>
                <a:spcPts val="1440"/>
              </a:spcBef>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920875" y="17797463"/>
            <a:ext cx="8959850" cy="102235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4300" b="0" i="0" u="none" strike="noStrike" cap="none">
                <a:solidFill>
                  <a:srgbClr val="898989"/>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3122275" y="17797463"/>
            <a:ext cx="12160250" cy="1022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4300" b="0" i="0" u="none" strike="noStrike" cap="none">
                <a:solidFill>
                  <a:srgbClr val="888888"/>
                </a:solidFill>
                <a:latin typeface="Calibri"/>
                <a:ea typeface="Calibri"/>
                <a:cs typeface="Calibri"/>
                <a:sym typeface="Calibri"/>
              </a:defRPr>
            </a:lvl1pPr>
            <a:lvl2pPr marL="1644650" marR="0" lvl="1" indent="-1187450" algn="l" rtl="0">
              <a:spcBef>
                <a:spcPts val="0"/>
              </a:spcBef>
              <a:spcAft>
                <a:spcPts val="0"/>
              </a:spcAft>
              <a:buSzPts val="1400"/>
              <a:buNone/>
              <a:defRPr sz="6500" b="0" i="0" u="none" strike="noStrike" cap="none">
                <a:solidFill>
                  <a:schemeClr val="dk1"/>
                </a:solidFill>
                <a:latin typeface="Arial"/>
                <a:ea typeface="Arial"/>
                <a:cs typeface="Arial"/>
                <a:sym typeface="Arial"/>
              </a:defRPr>
            </a:lvl2pPr>
            <a:lvl3pPr marL="3290888" marR="0" lvl="2" indent="-2376488" algn="l" rtl="0">
              <a:spcBef>
                <a:spcPts val="0"/>
              </a:spcBef>
              <a:spcAft>
                <a:spcPts val="0"/>
              </a:spcAft>
              <a:buSzPts val="1400"/>
              <a:buNone/>
              <a:defRPr sz="6500" b="0" i="0" u="none" strike="noStrike" cap="none">
                <a:solidFill>
                  <a:schemeClr val="dk1"/>
                </a:solidFill>
                <a:latin typeface="Arial"/>
                <a:ea typeface="Arial"/>
                <a:cs typeface="Arial"/>
                <a:sym typeface="Arial"/>
              </a:defRPr>
            </a:lvl3pPr>
            <a:lvl4pPr marL="4937125" marR="0" lvl="3" indent="-3565525" algn="l" rtl="0">
              <a:spcBef>
                <a:spcPts val="0"/>
              </a:spcBef>
              <a:spcAft>
                <a:spcPts val="0"/>
              </a:spcAft>
              <a:buSzPts val="1400"/>
              <a:buNone/>
              <a:defRPr sz="6500" b="0" i="0" u="none" strike="noStrike" cap="none">
                <a:solidFill>
                  <a:schemeClr val="dk1"/>
                </a:solidFill>
                <a:latin typeface="Arial"/>
                <a:ea typeface="Arial"/>
                <a:cs typeface="Arial"/>
                <a:sym typeface="Arial"/>
              </a:defRPr>
            </a:lvl4pPr>
            <a:lvl5pPr marL="6583363" marR="0" lvl="4" indent="-4754563" algn="l" rtl="0">
              <a:spcBef>
                <a:spcPts val="0"/>
              </a:spcBef>
              <a:spcAft>
                <a:spcPts val="0"/>
              </a:spcAft>
              <a:buSzPts val="1400"/>
              <a:buNone/>
              <a:defRPr sz="65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65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65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65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65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7524075" y="17797463"/>
            <a:ext cx="8959850" cy="1022350"/>
          </a:xfrm>
          <a:prstGeom prst="rect">
            <a:avLst/>
          </a:prstGeom>
          <a:noFill/>
          <a:ln>
            <a:noFill/>
          </a:ln>
        </p:spPr>
        <p:txBody>
          <a:bodyPr wrap="square" lIns="329175" tIns="164575" rIns="329175" bIns="164575" anchor="ctr" anchorCtr="0">
            <a:noAutofit/>
          </a:bodyPr>
          <a:lstStyle/>
          <a:p>
            <a:pPr marL="0" marR="0" lvl="0" indent="0" algn="r" rtl="0">
              <a:spcBef>
                <a:spcPts val="0"/>
              </a:spcBef>
              <a:spcAft>
                <a:spcPts val="0"/>
              </a:spcAft>
              <a:buNone/>
            </a:pPr>
            <a:fld id="{00000000-1234-1234-1234-123412341234}" type="slidenum">
              <a:rPr lang="en-US" sz="4300" b="0" i="0" u="none" strike="noStrike" cap="none">
                <a:solidFill>
                  <a:srgbClr val="898989"/>
                </a:solidFill>
                <a:latin typeface="Calibri"/>
                <a:ea typeface="Calibri"/>
                <a:cs typeface="Calibri"/>
                <a:sym typeface="Calibri"/>
              </a:rPr>
              <a:t>‹#›</a:t>
            </a:fld>
            <a:endParaRPr lang="en-US" sz="43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152400" y="-381000"/>
            <a:ext cx="38785800" cy="3886200"/>
          </a:xfrm>
          <a:prstGeom prst="rect">
            <a:avLst/>
          </a:prstGeom>
          <a:solidFill>
            <a:srgbClr val="46166B"/>
          </a:solidFill>
          <a:ln>
            <a:noFill/>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6500" b="0" i="0" u="none" strike="noStrike" cap="none">
              <a:solidFill>
                <a:schemeClr val="lt1"/>
              </a:solidFill>
              <a:latin typeface="Arial"/>
              <a:ea typeface="Arial"/>
              <a:cs typeface="Arial"/>
              <a:sym typeface="Arial"/>
            </a:endParaRPr>
          </a:p>
        </p:txBody>
      </p:sp>
      <p:sp>
        <p:nvSpPr>
          <p:cNvPr id="90" name="Shape 90"/>
          <p:cNvSpPr txBox="1"/>
          <p:nvPr/>
        </p:nvSpPr>
        <p:spPr>
          <a:xfrm>
            <a:off x="8458200" y="533400"/>
            <a:ext cx="28956001" cy="1784350"/>
          </a:xfrm>
          <a:prstGeom prst="rect">
            <a:avLst/>
          </a:prstGeom>
          <a:noFill/>
          <a:ln>
            <a:noFill/>
          </a:ln>
        </p:spPr>
        <p:txBody>
          <a:bodyPr wrap="square" lIns="91425" tIns="45700" rIns="91425" bIns="45700" anchor="t" anchorCtr="0">
            <a:noAutofit/>
          </a:bodyPr>
          <a:lstStyle/>
          <a:p>
            <a:pPr marL="742950" marR="0" lvl="1" indent="-285750" algn="r" rtl="0">
              <a:spcBef>
                <a:spcPts val="0"/>
              </a:spcBef>
              <a:spcAft>
                <a:spcPts val="0"/>
              </a:spcAft>
              <a:buNone/>
            </a:pPr>
            <a:r>
              <a:rPr lang="en-US" sz="5000" b="1" i="0" u="none" strike="noStrike" cap="none">
                <a:solidFill>
                  <a:schemeClr val="lt1"/>
                </a:solidFill>
                <a:latin typeface="Garamond"/>
                <a:ea typeface="Garamond"/>
                <a:cs typeface="Garamond"/>
                <a:sym typeface="Garamond"/>
              </a:rPr>
              <a:t>Intro To Data Science: Illinois Health Outcomes of </a:t>
            </a:r>
            <a:r>
              <a:rPr lang="en-US" sz="5000" b="1">
                <a:solidFill>
                  <a:schemeClr val="lt1"/>
                </a:solidFill>
                <a:latin typeface="Garamond"/>
                <a:ea typeface="Garamond"/>
                <a:cs typeface="Garamond"/>
                <a:sym typeface="Garamond"/>
              </a:rPr>
              <a:t>Most Populated</a:t>
            </a:r>
            <a:r>
              <a:rPr lang="en-US" sz="5000" b="1" i="0" u="none" strike="noStrike" cap="none">
                <a:solidFill>
                  <a:schemeClr val="lt1"/>
                </a:solidFill>
                <a:latin typeface="Garamond"/>
                <a:ea typeface="Garamond"/>
                <a:cs typeface="Garamond"/>
                <a:sym typeface="Garamond"/>
              </a:rPr>
              <a:t> 18 Cities</a:t>
            </a:r>
          </a:p>
          <a:p>
            <a:pPr marL="0" marR="0" lvl="0" indent="0" algn="r" rtl="0">
              <a:spcBef>
                <a:spcPts val="0"/>
              </a:spcBef>
              <a:spcAft>
                <a:spcPts val="0"/>
              </a:spcAft>
              <a:buNone/>
            </a:pPr>
            <a:r>
              <a:rPr lang="en-US" sz="3000" b="1" i="0" u="none" strike="noStrike" cap="none">
                <a:solidFill>
                  <a:schemeClr val="lt1"/>
                </a:solidFill>
                <a:latin typeface="Source Sans Pro"/>
                <a:ea typeface="Source Sans Pro"/>
                <a:cs typeface="Source Sans Pro"/>
                <a:sym typeface="Source Sans Pro"/>
              </a:rPr>
              <a:t>Stacey Stevens and Samuel Duffield</a:t>
            </a:r>
          </a:p>
          <a:p>
            <a:pPr marL="0" marR="0" lvl="0" indent="0" algn="r" rtl="0">
              <a:spcBef>
                <a:spcPts val="0"/>
              </a:spcBef>
              <a:spcAft>
                <a:spcPts val="0"/>
              </a:spcAft>
              <a:buNone/>
            </a:pPr>
            <a:r>
              <a:rPr lang="en-US" sz="3000" b="1" i="0" u="none" strike="noStrike" cap="none">
                <a:solidFill>
                  <a:schemeClr val="lt1"/>
                </a:solidFill>
                <a:latin typeface="Source Sans Pro"/>
                <a:ea typeface="Source Sans Pro"/>
                <a:cs typeface="Source Sans Pro"/>
                <a:sym typeface="Source Sans Pro"/>
              </a:rPr>
              <a:t> St. Louis College of Pharmacy, St. Louis, Missouri</a:t>
            </a:r>
          </a:p>
        </p:txBody>
      </p:sp>
      <p:pic>
        <p:nvPicPr>
          <p:cNvPr id="91" name="Shape 91" descr="STLCOP_2L_1C_W.eps"/>
          <p:cNvPicPr preferRelativeResize="0"/>
          <p:nvPr/>
        </p:nvPicPr>
        <p:blipFill rotWithShape="1">
          <a:blip r:embed="rId3">
            <a:alphaModFix/>
          </a:blip>
          <a:srcRect/>
          <a:stretch/>
        </p:blipFill>
        <p:spPr>
          <a:xfrm>
            <a:off x="2133600" y="1407795"/>
            <a:ext cx="7543799" cy="1487805"/>
          </a:xfrm>
          <a:prstGeom prst="rect">
            <a:avLst/>
          </a:prstGeom>
          <a:noFill/>
          <a:ln>
            <a:noFill/>
          </a:ln>
        </p:spPr>
      </p:pic>
      <p:sp>
        <p:nvSpPr>
          <p:cNvPr id="92" name="Shape 92"/>
          <p:cNvSpPr/>
          <p:nvPr/>
        </p:nvSpPr>
        <p:spPr>
          <a:xfrm>
            <a:off x="36575" y="3505200"/>
            <a:ext cx="8025900" cy="112275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2800" b="1" i="0" u="none" strike="noStrike" cap="none">
                <a:solidFill>
                  <a:srgbClr val="46166B"/>
                </a:solidFill>
                <a:latin typeface="Source Sans Pro"/>
                <a:ea typeface="Source Sans Pro"/>
                <a:cs typeface="Source Sans Pro"/>
                <a:sym typeface="Source Sans Pro"/>
              </a:rPr>
              <a:t>Project Overview</a:t>
            </a:r>
          </a:p>
          <a:p>
            <a:pPr marL="0" marR="0" lvl="0" indent="0" algn="just" rtl="0">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The </a:t>
            </a:r>
            <a:r>
              <a:rPr lang="en-US" sz="2800"/>
              <a:t>g</a:t>
            </a:r>
            <a:r>
              <a:rPr lang="en-US" sz="2800" b="0" i="0" u="none" strike="noStrike" cap="none">
                <a:solidFill>
                  <a:srgbClr val="000000"/>
                </a:solidFill>
                <a:latin typeface="Arial"/>
                <a:ea typeface="Arial"/>
                <a:cs typeface="Arial"/>
                <a:sym typeface="Arial"/>
              </a:rPr>
              <a:t>oal of this project </a:t>
            </a:r>
            <a:r>
              <a:rPr lang="en-US" sz="2800"/>
              <a:t>was</a:t>
            </a:r>
            <a:r>
              <a:rPr lang="en-US" sz="2800" b="0" i="0" u="none" strike="noStrike" cap="none">
                <a:solidFill>
                  <a:srgbClr val="000000"/>
                </a:solidFill>
                <a:latin typeface="Arial"/>
                <a:ea typeface="Arial"/>
                <a:cs typeface="Arial"/>
                <a:sym typeface="Arial"/>
              </a:rPr>
              <a:t> to create a working database in the program RStudio from </a:t>
            </a:r>
            <a:r>
              <a:rPr lang="en-US" sz="2800" b="0" i="0" strike="noStrike" cap="none">
                <a:latin typeface="Arial"/>
                <a:ea typeface="Arial"/>
                <a:cs typeface="Arial"/>
                <a:sym typeface="Arial"/>
              </a:rPr>
              <a:t>https://www.healthdata.gov/dataset/500-cities-local-data-better-health-0</a:t>
            </a:r>
            <a:r>
              <a:rPr lang="en-US" sz="2800" b="0" i="0" u="none" strike="noStrike" cap="none">
                <a:solidFill>
                  <a:srgbClr val="000000"/>
                </a:solidFill>
                <a:latin typeface="Arial"/>
                <a:ea typeface="Arial"/>
                <a:cs typeface="Arial"/>
                <a:sym typeface="Arial"/>
              </a:rPr>
              <a:t> an</a:t>
            </a:r>
            <a:r>
              <a:rPr lang="en-US" sz="2800"/>
              <a:t>d</a:t>
            </a:r>
            <a:r>
              <a:rPr lang="en-US" sz="2800" b="0" i="0" u="none" strike="noStrike" cap="none">
                <a:solidFill>
                  <a:srgbClr val="000000"/>
                </a:solidFill>
                <a:latin typeface="Arial"/>
                <a:ea typeface="Arial"/>
                <a:cs typeface="Arial"/>
                <a:sym typeface="Arial"/>
              </a:rPr>
              <a:t> </a:t>
            </a:r>
            <a:r>
              <a:rPr lang="en-US" sz="2800"/>
              <a:t>present results</a:t>
            </a:r>
            <a:r>
              <a:rPr lang="en-US" sz="2800" b="0" i="0" u="none" strike="noStrike" cap="none">
                <a:solidFill>
                  <a:srgbClr val="000000"/>
                </a:solidFill>
                <a:latin typeface="Arial"/>
                <a:ea typeface="Arial"/>
                <a:cs typeface="Arial"/>
                <a:sym typeface="Arial"/>
              </a:rPr>
              <a:t> graph</a:t>
            </a:r>
            <a:r>
              <a:rPr lang="en-US" sz="2800"/>
              <a:t>ically</a:t>
            </a:r>
            <a:r>
              <a:rPr lang="en-US" sz="2800" b="0" i="0" u="none" strike="noStrike" cap="none">
                <a:solidFill>
                  <a:srgbClr val="000000"/>
                </a:solidFill>
                <a:latin typeface="Arial"/>
                <a:ea typeface="Arial"/>
                <a:cs typeface="Arial"/>
                <a:sym typeface="Arial"/>
              </a:rPr>
              <a:t> to </a:t>
            </a:r>
            <a:r>
              <a:rPr lang="en-US" sz="2800"/>
              <a:t>investigate possible </a:t>
            </a:r>
            <a:r>
              <a:rPr lang="en-US" sz="2800" b="0" i="0" u="none" strike="noStrike" cap="none">
                <a:solidFill>
                  <a:srgbClr val="000000"/>
                </a:solidFill>
                <a:latin typeface="Arial"/>
                <a:ea typeface="Arial"/>
                <a:cs typeface="Arial"/>
                <a:sym typeface="Arial"/>
              </a:rPr>
              <a:t> correlations </a:t>
            </a:r>
            <a:r>
              <a:rPr lang="en-US" sz="2800"/>
              <a:t>between negative</a:t>
            </a:r>
            <a:r>
              <a:rPr lang="en-US" sz="2800" b="0" i="0" u="none" strike="noStrike" cap="none">
                <a:solidFill>
                  <a:srgbClr val="000000"/>
                </a:solidFill>
                <a:latin typeface="Arial"/>
                <a:ea typeface="Arial"/>
                <a:cs typeface="Arial"/>
                <a:sym typeface="Arial"/>
              </a:rPr>
              <a:t> chronic </a:t>
            </a:r>
            <a:r>
              <a:rPr lang="en-US" sz="2800"/>
              <a:t>health outcomes in cities inside or outside of the Chicago metropolitan area.</a:t>
            </a:r>
          </a:p>
          <a:p>
            <a:pPr marL="0" lvl="0" indent="0" algn="ctr" rtl="0">
              <a:lnSpc>
                <a:spcPct val="115000"/>
              </a:lnSpc>
              <a:spcBef>
                <a:spcPts val="0"/>
              </a:spcBef>
              <a:buNone/>
            </a:pPr>
            <a:r>
              <a:rPr lang="en-US" sz="2800" b="1">
                <a:solidFill>
                  <a:srgbClr val="46166B"/>
                </a:solidFill>
                <a:latin typeface="Source Sans Pro"/>
                <a:ea typeface="Source Sans Pro"/>
                <a:cs typeface="Source Sans Pro"/>
                <a:sym typeface="Source Sans Pro"/>
              </a:rPr>
              <a:t>Hypothesis</a:t>
            </a:r>
          </a:p>
          <a:p>
            <a:pPr marL="0" lvl="0" indent="0" algn="ctr" rtl="0">
              <a:lnSpc>
                <a:spcPct val="115000"/>
              </a:lnSpc>
              <a:spcBef>
                <a:spcPts val="0"/>
              </a:spcBef>
              <a:buClr>
                <a:schemeClr val="dk1"/>
              </a:buClr>
              <a:buSzPts val="2800"/>
              <a:buFont typeface="Arial"/>
              <a:buChar char="•"/>
            </a:pPr>
            <a:r>
              <a:rPr lang="en-US" sz="2800">
                <a:solidFill>
                  <a:schemeClr val="dk1"/>
                </a:solidFill>
              </a:rPr>
              <a:t>Negative chronic health outcomes are more common in the Chicago metropolitan area. </a:t>
            </a:r>
            <a:r>
              <a:rPr lang="en-US" sz="2800" b="0" i="0" u="none" strike="noStrike" cap="none">
                <a:solidFill>
                  <a:schemeClr val="dk1"/>
                </a:solidFill>
                <a:latin typeface="Arial"/>
                <a:ea typeface="Arial"/>
                <a:cs typeface="Arial"/>
                <a:sym typeface="Arial"/>
              </a:rPr>
              <a:t/>
            </a:r>
            <a:br>
              <a:rPr lang="en-US" sz="2800" b="0" i="0" u="none" strike="noStrike" cap="none">
                <a:solidFill>
                  <a:schemeClr val="dk1"/>
                </a:solidFill>
                <a:latin typeface="Arial"/>
                <a:ea typeface="Arial"/>
                <a:cs typeface="Arial"/>
                <a:sym typeface="Arial"/>
              </a:rPr>
            </a:br>
            <a:r>
              <a:rPr lang="en-US" sz="2800" b="1" i="0" u="none" strike="noStrike" cap="none">
                <a:solidFill>
                  <a:srgbClr val="46166B"/>
                </a:solidFill>
                <a:latin typeface="Source Sans Pro"/>
                <a:ea typeface="Source Sans Pro"/>
                <a:cs typeface="Source Sans Pro"/>
                <a:sym typeface="Source Sans Pro"/>
              </a:rPr>
              <a:t>Project Goals</a:t>
            </a:r>
          </a:p>
          <a:p>
            <a:pPr marL="0" marR="0" lvl="0" indent="0" algn="just" rtl="0">
              <a:spcBef>
                <a:spcPts val="60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To make a working database in RStudio</a:t>
            </a:r>
            <a:r>
              <a:rPr lang="en-US" sz="2800"/>
              <a:t> by filtering cities in Illinois from the national data and selecting variables pertinent to our hypothesis.</a:t>
            </a:r>
          </a:p>
          <a:p>
            <a:pPr marL="0" marR="0" lvl="0" indent="0" algn="just" rtl="0">
              <a:spcBef>
                <a:spcPts val="60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To </a:t>
            </a:r>
            <a:r>
              <a:rPr lang="en-US" sz="2800"/>
              <a:t>convert the data</a:t>
            </a:r>
            <a:r>
              <a:rPr lang="en-US" sz="2800" b="0" i="0" u="none" strike="noStrike" cap="none">
                <a:solidFill>
                  <a:srgbClr val="000000"/>
                </a:solidFill>
                <a:latin typeface="Arial"/>
                <a:ea typeface="Arial"/>
                <a:cs typeface="Arial"/>
                <a:sym typeface="Arial"/>
              </a:rPr>
              <a:t> we filtered out from our source into graphs </a:t>
            </a:r>
            <a:r>
              <a:rPr lang="en-US" sz="2800"/>
              <a:t>that</a:t>
            </a:r>
            <a:r>
              <a:rPr lang="en-US" sz="2800" b="0" i="0" u="none" strike="noStrike" cap="none">
                <a:solidFill>
                  <a:srgbClr val="000000"/>
                </a:solidFill>
                <a:latin typeface="Arial"/>
                <a:ea typeface="Arial"/>
                <a:cs typeface="Arial"/>
                <a:sym typeface="Arial"/>
              </a:rPr>
              <a:t> represent our data and ease ana</a:t>
            </a:r>
            <a:r>
              <a:rPr lang="en-US" sz="2800"/>
              <a:t>lysis with respect to our hypothesis.</a:t>
            </a:r>
          </a:p>
          <a:p>
            <a:pPr marL="0" marR="0" lvl="0" indent="0" algn="just" rtl="0">
              <a:spcBef>
                <a:spcPts val="60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To </a:t>
            </a:r>
            <a:r>
              <a:rPr lang="en-US" sz="2800"/>
              <a:t>use the graphs and filtered data to determine</a:t>
            </a:r>
            <a:r>
              <a:rPr lang="en-US" sz="2800" b="0" i="0" u="none" strike="noStrike" cap="none">
                <a:solidFill>
                  <a:srgbClr val="000000"/>
                </a:solidFill>
                <a:latin typeface="Arial"/>
                <a:ea typeface="Arial"/>
                <a:cs typeface="Arial"/>
                <a:sym typeface="Arial"/>
              </a:rPr>
              <a:t> if there is a possible correlation</a:t>
            </a:r>
            <a:r>
              <a:rPr lang="en-US" sz="2800"/>
              <a:t> between</a:t>
            </a:r>
            <a:r>
              <a:rPr lang="en-US" sz="2800" b="0" i="0" u="none" strike="noStrike" cap="none">
                <a:solidFill>
                  <a:srgbClr val="000000"/>
                </a:solidFill>
                <a:latin typeface="Arial"/>
                <a:ea typeface="Arial"/>
                <a:cs typeface="Arial"/>
                <a:sym typeface="Arial"/>
              </a:rPr>
              <a:t> chronic </a:t>
            </a:r>
            <a:r>
              <a:rPr lang="en-US" sz="2800"/>
              <a:t>outcomes</a:t>
            </a:r>
            <a:r>
              <a:rPr lang="en-US" sz="2800" b="0" i="0" u="none" strike="noStrike" cap="none">
                <a:solidFill>
                  <a:srgbClr val="000000"/>
                </a:solidFill>
                <a:latin typeface="Arial"/>
                <a:ea typeface="Arial"/>
                <a:cs typeface="Arial"/>
                <a:sym typeface="Arial"/>
              </a:rPr>
              <a:t> between cities </a:t>
            </a:r>
            <a:r>
              <a:rPr lang="en-US" sz="2800"/>
              <a:t>in Illinois that are inside or outside of the Chicago metropolitan area that may merit further analysis.</a:t>
            </a:r>
          </a:p>
        </p:txBody>
      </p:sp>
      <p:sp>
        <p:nvSpPr>
          <p:cNvPr id="93" name="Shape 93"/>
          <p:cNvSpPr/>
          <p:nvPr/>
        </p:nvSpPr>
        <p:spPr>
          <a:xfrm>
            <a:off x="8458200" y="3505200"/>
            <a:ext cx="8359500" cy="156066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46166B"/>
                </a:solidFill>
                <a:latin typeface="Source Sans Pro"/>
                <a:ea typeface="Source Sans Pro"/>
                <a:cs typeface="Source Sans Pro"/>
                <a:sym typeface="Source Sans Pro"/>
              </a:rPr>
              <a:t>Method</a:t>
            </a:r>
          </a:p>
          <a:p>
            <a:pPr marL="0" marR="0" lvl="0" indent="0" algn="just"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The first step we chose to do was to pick our topic from </a:t>
            </a:r>
            <a:r>
              <a:rPr lang="en-US" sz="2800" b="0" i="0" strike="noStrike" cap="none">
                <a:solidFill>
                  <a:schemeClr val="dk1"/>
                </a:solidFill>
                <a:latin typeface="Arial"/>
                <a:ea typeface="Arial"/>
                <a:cs typeface="Arial"/>
                <a:sym typeface="Arial"/>
              </a:rPr>
              <a:t>https://www.healthdata.gov/</a:t>
            </a:r>
            <a:r>
              <a:rPr lang="en-US" sz="2800" b="0" i="0" u="none" strike="noStrike" cap="none">
                <a:solidFill>
                  <a:schemeClr val="dk1"/>
                </a:solidFill>
                <a:latin typeface="Arial"/>
                <a:ea typeface="Arial"/>
                <a:cs typeface="Arial"/>
                <a:sym typeface="Arial"/>
              </a:rPr>
              <a:t>. The topic we chose was about 27 chronic </a:t>
            </a:r>
            <a:r>
              <a:rPr lang="en-US" sz="2800">
                <a:solidFill>
                  <a:schemeClr val="dk1"/>
                </a:solidFill>
              </a:rPr>
              <a:t>outcomes</a:t>
            </a:r>
            <a:r>
              <a:rPr lang="en-US" sz="2800" b="0" i="0" u="none" strike="noStrike" cap="none">
                <a:solidFill>
                  <a:schemeClr val="dk1"/>
                </a:solidFill>
                <a:latin typeface="Arial"/>
                <a:ea typeface="Arial"/>
                <a:cs typeface="Arial"/>
                <a:sym typeface="Arial"/>
              </a:rPr>
              <a:t> from the top 500 cities in the United States</a:t>
            </a:r>
            <a:r>
              <a:rPr lang="en-US" sz="2800">
                <a:solidFill>
                  <a:schemeClr val="dk1"/>
                </a:solidFill>
              </a:rPr>
              <a:t> found at</a:t>
            </a:r>
            <a:r>
              <a:rPr lang="en-US" sz="2800" b="0" i="0" u="none" strike="noStrike" cap="none">
                <a:solidFill>
                  <a:schemeClr val="dk1"/>
                </a:solidFill>
                <a:latin typeface="Arial"/>
                <a:ea typeface="Arial"/>
                <a:cs typeface="Arial"/>
                <a:sym typeface="Arial"/>
              </a:rPr>
              <a:t> </a:t>
            </a:r>
            <a:r>
              <a:rPr lang="en-US" sz="2800" b="0" i="0" strike="noStrike" cap="none">
                <a:solidFill>
                  <a:schemeClr val="dk1"/>
                </a:solidFill>
                <a:latin typeface="Arial"/>
                <a:ea typeface="Arial"/>
                <a:cs typeface="Arial"/>
                <a:sym typeface="Arial"/>
              </a:rPr>
              <a:t>https://www.healthdata.gov/dataset/500-cities-local-data-better-health-0</a:t>
            </a:r>
            <a:r>
              <a:rPr lang="en-US" sz="2800" u="sng">
                <a:solidFill>
                  <a:srgbClr val="0000FF"/>
                </a:solidFill>
              </a:rPr>
              <a:t>.</a:t>
            </a:r>
            <a:r>
              <a:rPr lang="en-US" sz="2800">
                <a:solidFill>
                  <a:schemeClr val="dk1"/>
                </a:solidFill>
              </a:rPr>
              <a:t>  W</a:t>
            </a:r>
            <a:r>
              <a:rPr lang="en-US" sz="2800" b="0" i="0" u="none" strike="noStrike" cap="none">
                <a:solidFill>
                  <a:schemeClr val="dk1"/>
                </a:solidFill>
                <a:latin typeface="Arial"/>
                <a:ea typeface="Arial"/>
                <a:cs typeface="Arial"/>
                <a:sym typeface="Arial"/>
              </a:rPr>
              <a:t>e were able to find their working data frame</a:t>
            </a:r>
            <a:r>
              <a:rPr lang="en-US" sz="2800">
                <a:solidFill>
                  <a:schemeClr val="dk1"/>
                </a:solidFill>
              </a:rPr>
              <a:t>, and we</a:t>
            </a:r>
            <a:r>
              <a:rPr lang="en-US" sz="2800" b="0" i="0" u="none" strike="noStrike" cap="none">
                <a:solidFill>
                  <a:schemeClr val="dk1"/>
                </a:solidFill>
                <a:latin typeface="Arial"/>
                <a:ea typeface="Arial"/>
                <a:cs typeface="Arial"/>
                <a:sym typeface="Arial"/>
              </a:rPr>
              <a:t> used RStudio </a:t>
            </a:r>
            <a:r>
              <a:rPr lang="en-US" sz="2800">
                <a:solidFill>
                  <a:schemeClr val="dk1"/>
                </a:solidFill>
              </a:rPr>
              <a:t>to explore the data.</a:t>
            </a:r>
            <a:r>
              <a:rPr lang="en-US" sz="2800" b="0" i="0" u="none" strike="noStrike" cap="none">
                <a:solidFill>
                  <a:schemeClr val="dk1"/>
                </a:solidFill>
                <a:latin typeface="Arial"/>
                <a:ea typeface="Arial"/>
                <a:cs typeface="Arial"/>
                <a:sym typeface="Arial"/>
              </a:rPr>
              <a:t>. We </a:t>
            </a:r>
            <a:r>
              <a:rPr lang="en-US" sz="2800">
                <a:solidFill>
                  <a:schemeClr val="dk1"/>
                </a:solidFill>
              </a:rPr>
              <a:t>found</a:t>
            </a:r>
            <a:r>
              <a:rPr lang="en-US" sz="2800" b="0" i="0" u="none" strike="noStrike" cap="none">
                <a:solidFill>
                  <a:schemeClr val="dk1"/>
                </a:solidFill>
                <a:latin typeface="Arial"/>
                <a:ea typeface="Arial"/>
                <a:cs typeface="Arial"/>
                <a:sym typeface="Arial"/>
              </a:rPr>
              <a:t> more information from their home page at </a:t>
            </a:r>
            <a:r>
              <a:rPr lang="en-US" sz="2800" b="0" i="0" strike="noStrike" cap="none">
                <a:solidFill>
                  <a:schemeClr val="dk1"/>
                </a:solidFill>
                <a:latin typeface="Arial"/>
                <a:ea typeface="Arial"/>
                <a:cs typeface="Arial"/>
                <a:sym typeface="Arial"/>
              </a:rPr>
              <a:t>https://www.cdc.gov/500cities/</a:t>
            </a:r>
            <a:r>
              <a:rPr lang="en-US" sz="2800">
                <a:solidFill>
                  <a:schemeClr val="dk1"/>
                </a:solidFill>
              </a:rPr>
              <a:t> about the contents of the data frame.</a:t>
            </a:r>
          </a:p>
          <a:p>
            <a:pPr marL="0" marR="0" lvl="0" indent="0" algn="just"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The second step we chose to do was to go back and look at past homework assignments that involved filtering data in RStudio and then </a:t>
            </a:r>
            <a:r>
              <a:rPr lang="en-US" sz="2800">
                <a:solidFill>
                  <a:schemeClr val="dk1"/>
                </a:solidFill>
              </a:rPr>
              <a:t>determined</a:t>
            </a:r>
            <a:r>
              <a:rPr lang="en-US" sz="2800" b="0" i="0" u="none" strike="noStrike" cap="none">
                <a:solidFill>
                  <a:schemeClr val="dk1"/>
                </a:solidFill>
                <a:latin typeface="Arial"/>
                <a:ea typeface="Arial"/>
                <a:cs typeface="Arial"/>
                <a:sym typeface="Arial"/>
              </a:rPr>
              <a:t> </a:t>
            </a:r>
            <a:r>
              <a:rPr lang="en-US" sz="2800">
                <a:solidFill>
                  <a:schemeClr val="dk1"/>
                </a:solidFill>
              </a:rPr>
              <a:t>which</a:t>
            </a:r>
            <a:r>
              <a:rPr lang="en-US" sz="2800" b="0" i="0" u="none" strike="noStrike" cap="none">
                <a:solidFill>
                  <a:schemeClr val="dk1"/>
                </a:solidFill>
                <a:latin typeface="Arial"/>
                <a:ea typeface="Arial"/>
                <a:cs typeface="Arial"/>
                <a:sym typeface="Arial"/>
              </a:rPr>
              <a:t> variables we </a:t>
            </a:r>
            <a:r>
              <a:rPr lang="en-US" sz="2800">
                <a:solidFill>
                  <a:schemeClr val="dk1"/>
                </a:solidFill>
              </a:rPr>
              <a:t>needed</a:t>
            </a:r>
            <a:r>
              <a:rPr lang="en-US" sz="2800" b="0" i="0" u="none" strike="noStrike" cap="none">
                <a:solidFill>
                  <a:schemeClr val="dk1"/>
                </a:solidFill>
                <a:latin typeface="Arial"/>
                <a:ea typeface="Arial"/>
                <a:cs typeface="Arial"/>
                <a:sym typeface="Arial"/>
              </a:rPr>
              <a:t> to filter out.</a:t>
            </a:r>
          </a:p>
          <a:p>
            <a:pPr marL="0" marR="0" lvl="0" indent="0" algn="just"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 The third step was to filter out the variables we wanted to represent our data</a:t>
            </a:r>
            <a:r>
              <a:rPr lang="en-US" sz="2800">
                <a:solidFill>
                  <a:schemeClr val="dk1"/>
                </a:solidFill>
              </a:rPr>
              <a:t>.</a:t>
            </a:r>
            <a:r>
              <a:rPr lang="en-US" sz="2800" b="0" i="0" u="none" strike="noStrike" cap="none">
                <a:solidFill>
                  <a:schemeClr val="dk1"/>
                </a:solidFill>
                <a:latin typeface="Arial"/>
                <a:ea typeface="Arial"/>
                <a:cs typeface="Arial"/>
                <a:sym typeface="Arial"/>
              </a:rPr>
              <a:t> </a:t>
            </a:r>
            <a:r>
              <a:rPr lang="en-US" sz="2800">
                <a:solidFill>
                  <a:schemeClr val="dk1"/>
                </a:solidFill>
              </a:rPr>
              <a:t>W</a:t>
            </a:r>
            <a:r>
              <a:rPr lang="en-US" sz="2800" b="0" i="0" u="none" strike="noStrike" cap="none">
                <a:solidFill>
                  <a:schemeClr val="dk1"/>
                </a:solidFill>
                <a:latin typeface="Arial"/>
                <a:ea typeface="Arial"/>
                <a:cs typeface="Arial"/>
                <a:sym typeface="Arial"/>
              </a:rPr>
              <a:t>e then had to write code to </a:t>
            </a:r>
            <a:r>
              <a:rPr lang="en-US" sz="2800">
                <a:solidFill>
                  <a:schemeClr val="dk1"/>
                </a:solidFill>
              </a:rPr>
              <a:t>calculate</a:t>
            </a:r>
            <a:r>
              <a:rPr lang="en-US" sz="2800" b="0" i="0" u="none" strike="noStrike" cap="none">
                <a:solidFill>
                  <a:schemeClr val="dk1"/>
                </a:solidFill>
                <a:latin typeface="Arial"/>
                <a:ea typeface="Arial"/>
                <a:cs typeface="Arial"/>
                <a:sym typeface="Arial"/>
              </a:rPr>
              <a:t> a total population count and incidence rate for each city and health ou</a:t>
            </a:r>
            <a:r>
              <a:rPr lang="en-US" sz="2800">
                <a:solidFill>
                  <a:schemeClr val="dk1"/>
                </a:solidFill>
              </a:rPr>
              <a:t>tcome</a:t>
            </a:r>
            <a:r>
              <a:rPr lang="en-US" sz="2800" b="0" i="0" u="none" strike="noStrike" cap="none">
                <a:solidFill>
                  <a:schemeClr val="dk1"/>
                </a:solidFill>
                <a:latin typeface="Arial"/>
                <a:ea typeface="Arial"/>
                <a:cs typeface="Arial"/>
                <a:sym typeface="Arial"/>
              </a:rPr>
              <a:t>. The variables we chose to represent our data were: Total population coun</a:t>
            </a:r>
            <a:r>
              <a:rPr lang="en-US" sz="2800">
                <a:solidFill>
                  <a:schemeClr val="dk1"/>
                </a:solidFill>
              </a:rPr>
              <a:t>t</a:t>
            </a:r>
            <a:r>
              <a:rPr lang="en-US" sz="2800" b="0" i="0" u="none" strike="noStrike" cap="none">
                <a:solidFill>
                  <a:schemeClr val="dk1"/>
                </a:solidFill>
                <a:latin typeface="Arial"/>
                <a:ea typeface="Arial"/>
                <a:cs typeface="Arial"/>
                <a:sym typeface="Arial"/>
              </a:rPr>
              <a:t>, city name, incidence, state,</a:t>
            </a:r>
            <a:r>
              <a:rPr lang="en-US" sz="2800">
                <a:solidFill>
                  <a:schemeClr val="dk1"/>
                </a:solidFill>
              </a:rPr>
              <a:t> </a:t>
            </a:r>
            <a:r>
              <a:rPr lang="en-US" sz="2800" b="0" i="0" u="none" strike="noStrike" cap="none">
                <a:solidFill>
                  <a:schemeClr val="dk1"/>
                </a:solidFill>
                <a:latin typeface="Arial"/>
                <a:ea typeface="Arial"/>
                <a:cs typeface="Arial"/>
                <a:sym typeface="Arial"/>
              </a:rPr>
              <a:t>category, and measure. We decided to narrow down our </a:t>
            </a:r>
            <a:r>
              <a:rPr lang="en-US" sz="2800">
                <a:solidFill>
                  <a:schemeClr val="dk1"/>
                </a:solidFill>
              </a:rPr>
              <a:t>data frame</a:t>
            </a:r>
            <a:r>
              <a:rPr lang="en-US" sz="2800" b="0" i="0" u="none" strike="noStrike" cap="none">
                <a:solidFill>
                  <a:schemeClr val="dk1"/>
                </a:solidFill>
                <a:latin typeface="Arial"/>
                <a:ea typeface="Arial"/>
                <a:cs typeface="Arial"/>
                <a:sym typeface="Arial"/>
              </a:rPr>
              <a:t> to the cities in the state of Illinois, and c</a:t>
            </a:r>
            <a:r>
              <a:rPr lang="en-US" sz="2800">
                <a:solidFill>
                  <a:schemeClr val="dk1"/>
                </a:solidFill>
              </a:rPr>
              <a:t>oncentrate on</a:t>
            </a:r>
            <a:r>
              <a:rPr lang="en-US" sz="2800" b="0" i="0" u="none" strike="noStrike" cap="none">
                <a:solidFill>
                  <a:schemeClr val="dk1"/>
                </a:solidFill>
                <a:latin typeface="Arial"/>
                <a:ea typeface="Arial"/>
                <a:cs typeface="Arial"/>
                <a:sym typeface="Arial"/>
              </a:rPr>
              <a:t> the category “</a:t>
            </a:r>
            <a:r>
              <a:rPr lang="en-US" sz="2800">
                <a:solidFill>
                  <a:schemeClr val="dk1"/>
                </a:solidFill>
              </a:rPr>
              <a:t>Health</a:t>
            </a:r>
            <a:r>
              <a:rPr lang="en-US" sz="2800" b="0" i="0" u="none" strike="noStrike" cap="none">
                <a:solidFill>
                  <a:schemeClr val="dk1"/>
                </a:solidFill>
                <a:latin typeface="Arial"/>
                <a:ea typeface="Arial"/>
                <a:cs typeface="Arial"/>
                <a:sym typeface="Arial"/>
              </a:rPr>
              <a:t> Outcomes”</a:t>
            </a:r>
            <a:r>
              <a:rPr lang="en-US" sz="2800">
                <a:solidFill>
                  <a:schemeClr val="dk1"/>
                </a:solidFill>
              </a:rPr>
              <a:t>.</a:t>
            </a:r>
          </a:p>
          <a:p>
            <a:pPr marL="0" marR="0" lvl="0" indent="0" algn="just"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The fourth step was to convert </a:t>
            </a:r>
            <a:r>
              <a:rPr lang="en-US" sz="2800">
                <a:solidFill>
                  <a:schemeClr val="dk1"/>
                </a:solidFill>
              </a:rPr>
              <a:t>the</a:t>
            </a:r>
            <a:r>
              <a:rPr lang="en-US" sz="2800" b="0" i="0" u="none" strike="noStrike" cap="none">
                <a:solidFill>
                  <a:schemeClr val="dk1"/>
                </a:solidFill>
                <a:latin typeface="Arial"/>
                <a:ea typeface="Arial"/>
                <a:cs typeface="Arial"/>
                <a:sym typeface="Arial"/>
              </a:rPr>
              <a:t> </a:t>
            </a:r>
            <a:r>
              <a:rPr lang="en-US" sz="2800">
                <a:solidFill>
                  <a:schemeClr val="dk1"/>
                </a:solidFill>
              </a:rPr>
              <a:t>filtered data </a:t>
            </a:r>
            <a:r>
              <a:rPr lang="en-US" sz="2800" b="0" i="0" u="none" strike="noStrike" cap="none">
                <a:solidFill>
                  <a:schemeClr val="dk1"/>
                </a:solidFill>
                <a:latin typeface="Arial"/>
                <a:ea typeface="Arial"/>
                <a:cs typeface="Arial"/>
                <a:sym typeface="Arial"/>
              </a:rPr>
              <a:t>and represent </a:t>
            </a:r>
            <a:r>
              <a:rPr lang="en-US" sz="2800">
                <a:solidFill>
                  <a:schemeClr val="dk1"/>
                </a:solidFill>
              </a:rPr>
              <a:t>it</a:t>
            </a:r>
            <a:r>
              <a:rPr lang="en-US" sz="2800" b="0" i="0" u="none" strike="noStrike" cap="none">
                <a:solidFill>
                  <a:schemeClr val="dk1"/>
                </a:solidFill>
                <a:latin typeface="Arial"/>
                <a:ea typeface="Arial"/>
                <a:cs typeface="Arial"/>
                <a:sym typeface="Arial"/>
              </a:rPr>
              <a:t> in a graph</a:t>
            </a:r>
            <a:r>
              <a:rPr lang="en-US" sz="2800">
                <a:solidFill>
                  <a:schemeClr val="dk1"/>
                </a:solidFill>
              </a:rPr>
              <a:t> that helped</a:t>
            </a:r>
            <a:r>
              <a:rPr lang="en-US" sz="2800" b="0" i="0" u="none" strike="noStrike" cap="none">
                <a:solidFill>
                  <a:schemeClr val="dk1"/>
                </a:solidFill>
                <a:latin typeface="Arial"/>
                <a:ea typeface="Arial"/>
                <a:cs typeface="Arial"/>
                <a:sym typeface="Arial"/>
              </a:rPr>
              <a:t> to </a:t>
            </a:r>
            <a:r>
              <a:rPr lang="en-US" sz="2800">
                <a:solidFill>
                  <a:schemeClr val="dk1"/>
                </a:solidFill>
              </a:rPr>
              <a:t>visualize</a:t>
            </a:r>
            <a:r>
              <a:rPr lang="en-US" sz="2800" b="0" i="0" u="none" strike="noStrike" cap="none">
                <a:solidFill>
                  <a:schemeClr val="dk1"/>
                </a:solidFill>
                <a:latin typeface="Arial"/>
                <a:ea typeface="Arial"/>
                <a:cs typeface="Arial"/>
                <a:sym typeface="Arial"/>
              </a:rPr>
              <a:t> any correlations between health outcomes </a:t>
            </a:r>
            <a:r>
              <a:rPr lang="en-US" sz="2800">
                <a:solidFill>
                  <a:schemeClr val="dk1"/>
                </a:solidFill>
              </a:rPr>
              <a:t>in cities inside or outside of the Chicago metropolitan area.  These graphs were created using the</a:t>
            </a:r>
            <a:r>
              <a:rPr lang="en-US" sz="2800" b="0" i="0" u="none" strike="noStrike" cap="none">
                <a:solidFill>
                  <a:schemeClr val="dk1"/>
                </a:solidFill>
                <a:latin typeface="Arial"/>
                <a:ea typeface="Arial"/>
                <a:cs typeface="Arial"/>
                <a:sym typeface="Arial"/>
              </a:rPr>
              <a:t> RStudio cheat sheet</a:t>
            </a:r>
            <a:r>
              <a:rPr lang="en-US" sz="2800">
                <a:solidFill>
                  <a:schemeClr val="dk1"/>
                </a:solidFill>
              </a:rPr>
              <a:t>, and they represented data that was pertinent to confirming or disproving our hypothesis.</a:t>
            </a:r>
          </a:p>
          <a:p>
            <a:pPr marL="0" marR="0" lvl="0" indent="0" algn="just" rtl="0">
              <a:spcBef>
                <a:spcPts val="0"/>
              </a:spcBef>
              <a:spcAft>
                <a:spcPts val="0"/>
              </a:spcAft>
              <a:buClr>
                <a:schemeClr val="dk1"/>
              </a:buClr>
              <a:buSzPts val="2800"/>
              <a:buFont typeface="Arial"/>
              <a:buChar char="•"/>
            </a:pPr>
            <a:r>
              <a:rPr lang="en-US" sz="2800">
                <a:solidFill>
                  <a:schemeClr val="dk1"/>
                </a:solidFill>
              </a:rPr>
              <a:t>We also used Excel to tabulate this data to help us draw conclusions about the results.</a:t>
            </a:r>
          </a:p>
          <a:p>
            <a:pPr marL="0" marR="0" lvl="0" indent="0" algn="just" rtl="0">
              <a:spcBef>
                <a:spcPts val="0"/>
              </a:spcBef>
              <a:spcAft>
                <a:spcPts val="0"/>
              </a:spcAft>
              <a:buClr>
                <a:schemeClr val="dk1"/>
              </a:buClr>
              <a:buSzPts val="6600"/>
              <a:buFont typeface="Arial"/>
              <a:buNone/>
            </a:pPr>
            <a:endParaRPr sz="6600" b="0" i="0" u="none" strike="noStrike" cap="none">
              <a:solidFill>
                <a:srgbClr val="000000"/>
              </a:solidFill>
              <a:latin typeface="Arial"/>
              <a:ea typeface="Arial"/>
              <a:cs typeface="Arial"/>
              <a:sym typeface="Arial"/>
            </a:endParaRPr>
          </a:p>
        </p:txBody>
      </p:sp>
      <p:sp>
        <p:nvSpPr>
          <p:cNvPr id="94" name="Shape 94"/>
          <p:cNvSpPr/>
          <p:nvPr/>
        </p:nvSpPr>
        <p:spPr>
          <a:xfrm>
            <a:off x="125225" y="14157750"/>
            <a:ext cx="7848600" cy="4953900"/>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US" sz="2800" b="1">
                <a:solidFill>
                  <a:srgbClr val="46166B"/>
                </a:solidFill>
                <a:latin typeface="Source Sans Pro"/>
                <a:ea typeface="Source Sans Pro"/>
                <a:cs typeface="Source Sans Pro"/>
                <a:sym typeface="Source Sans Pro"/>
              </a:rPr>
              <a:t>Conclusion</a:t>
            </a:r>
          </a:p>
          <a:p>
            <a:pPr marL="0" marR="0" lvl="0" indent="0" algn="just" rtl="0">
              <a:spcBef>
                <a:spcPts val="600"/>
              </a:spcBef>
              <a:spcAft>
                <a:spcPts val="0"/>
              </a:spcAft>
              <a:buClr>
                <a:srgbClr val="000000"/>
              </a:buClr>
              <a:buSzPts val="2800"/>
              <a:buFont typeface="Arial"/>
              <a:buChar char="•"/>
            </a:pPr>
            <a:r>
              <a:rPr lang="en-US" sz="2800"/>
              <a:t>Our hypothesis was incorrect, and four of the six cities outside of the Chicago metropolitan area had the highest average rank for rates of negative health outcomes.</a:t>
            </a:r>
          </a:p>
          <a:p>
            <a:pPr marL="0" marR="0" lvl="0" indent="0" algn="just" rtl="0">
              <a:spcBef>
                <a:spcPts val="600"/>
              </a:spcBef>
              <a:spcAft>
                <a:spcPts val="0"/>
              </a:spcAft>
              <a:buClr>
                <a:schemeClr val="dk1"/>
              </a:buClr>
              <a:buSzPts val="2800"/>
              <a:buFont typeface="Arial"/>
              <a:buChar char="•"/>
            </a:pPr>
            <a:r>
              <a:rPr lang="en-US" sz="2800"/>
              <a:t>The other two cities outside of the Chicago metropolitan area did not follow this trend, and the differences between cities outside the Chicago metropolitan area may merit further investigation for factors that may influence this trend.</a:t>
            </a:r>
          </a:p>
          <a:p>
            <a:pPr marL="0" marR="0" lvl="0" indent="0" algn="ctr" rtl="0">
              <a:spcBef>
                <a:spcPts val="600"/>
              </a:spcBef>
              <a:spcAft>
                <a:spcPts val="0"/>
              </a:spcAft>
              <a:buNone/>
            </a:pPr>
            <a:endParaRPr sz="6600" b="0" i="0" u="none" strike="noStrike" cap="none">
              <a:solidFill>
                <a:schemeClr val="dk1"/>
              </a:solidFill>
              <a:latin typeface="Arial"/>
              <a:ea typeface="Arial"/>
              <a:cs typeface="Arial"/>
              <a:sym typeface="Arial"/>
            </a:endParaRPr>
          </a:p>
        </p:txBody>
      </p:sp>
      <p:pic>
        <p:nvPicPr>
          <p:cNvPr id="95" name="Shape 95"/>
          <p:cNvPicPr preferRelativeResize="0"/>
          <p:nvPr/>
        </p:nvPicPr>
        <p:blipFill>
          <a:blip r:embed="rId4">
            <a:alphaModFix/>
          </a:blip>
          <a:stretch>
            <a:fillRect/>
          </a:stretch>
        </p:blipFill>
        <p:spPr>
          <a:xfrm>
            <a:off x="33380675" y="3700175"/>
            <a:ext cx="5024125" cy="4714875"/>
          </a:xfrm>
          <a:prstGeom prst="rect">
            <a:avLst/>
          </a:prstGeom>
          <a:noFill/>
          <a:ln>
            <a:noFill/>
          </a:ln>
        </p:spPr>
      </p:pic>
      <p:pic>
        <p:nvPicPr>
          <p:cNvPr id="96" name="Shape 96"/>
          <p:cNvPicPr preferRelativeResize="0"/>
          <p:nvPr/>
        </p:nvPicPr>
        <p:blipFill>
          <a:blip r:embed="rId5">
            <a:alphaModFix/>
          </a:blip>
          <a:stretch>
            <a:fillRect/>
          </a:stretch>
        </p:blipFill>
        <p:spPr>
          <a:xfrm>
            <a:off x="33380675" y="9035050"/>
            <a:ext cx="5024125" cy="4714875"/>
          </a:xfrm>
          <a:prstGeom prst="rect">
            <a:avLst/>
          </a:prstGeom>
          <a:noFill/>
          <a:ln>
            <a:noFill/>
          </a:ln>
        </p:spPr>
      </p:pic>
      <p:pic>
        <p:nvPicPr>
          <p:cNvPr id="97" name="Shape 97"/>
          <p:cNvPicPr preferRelativeResize="0"/>
          <p:nvPr/>
        </p:nvPicPr>
        <p:blipFill>
          <a:blip r:embed="rId6">
            <a:alphaModFix/>
          </a:blip>
          <a:stretch>
            <a:fillRect/>
          </a:stretch>
        </p:blipFill>
        <p:spPr>
          <a:xfrm>
            <a:off x="33380675" y="14487513"/>
            <a:ext cx="5024125" cy="4469750"/>
          </a:xfrm>
          <a:prstGeom prst="rect">
            <a:avLst/>
          </a:prstGeom>
          <a:noFill/>
          <a:ln>
            <a:noFill/>
          </a:ln>
        </p:spPr>
      </p:pic>
      <p:pic>
        <p:nvPicPr>
          <p:cNvPr id="98" name="Shape 98"/>
          <p:cNvPicPr preferRelativeResize="0"/>
          <p:nvPr/>
        </p:nvPicPr>
        <p:blipFill>
          <a:blip r:embed="rId7">
            <a:alphaModFix/>
          </a:blip>
          <a:stretch>
            <a:fillRect/>
          </a:stretch>
        </p:blipFill>
        <p:spPr>
          <a:xfrm>
            <a:off x="28116600" y="3827700"/>
            <a:ext cx="5024125" cy="4469750"/>
          </a:xfrm>
          <a:prstGeom prst="rect">
            <a:avLst/>
          </a:prstGeom>
          <a:noFill/>
          <a:ln>
            <a:noFill/>
          </a:ln>
        </p:spPr>
      </p:pic>
      <p:pic>
        <p:nvPicPr>
          <p:cNvPr id="99" name="Shape 99"/>
          <p:cNvPicPr preferRelativeResize="0"/>
          <p:nvPr/>
        </p:nvPicPr>
        <p:blipFill>
          <a:blip r:embed="rId8">
            <a:alphaModFix/>
          </a:blip>
          <a:stretch>
            <a:fillRect/>
          </a:stretch>
        </p:blipFill>
        <p:spPr>
          <a:xfrm>
            <a:off x="27761300" y="9045100"/>
            <a:ext cx="5353425" cy="4714875"/>
          </a:xfrm>
          <a:prstGeom prst="rect">
            <a:avLst/>
          </a:prstGeom>
          <a:noFill/>
          <a:ln>
            <a:noFill/>
          </a:ln>
        </p:spPr>
      </p:pic>
      <p:pic>
        <p:nvPicPr>
          <p:cNvPr id="100" name="Shape 100"/>
          <p:cNvPicPr preferRelativeResize="0"/>
          <p:nvPr/>
        </p:nvPicPr>
        <p:blipFill>
          <a:blip r:embed="rId9">
            <a:alphaModFix/>
          </a:blip>
          <a:stretch>
            <a:fillRect/>
          </a:stretch>
        </p:blipFill>
        <p:spPr>
          <a:xfrm>
            <a:off x="22800525" y="3917713"/>
            <a:ext cx="5024125" cy="4714875"/>
          </a:xfrm>
          <a:prstGeom prst="rect">
            <a:avLst/>
          </a:prstGeom>
          <a:noFill/>
          <a:ln>
            <a:noFill/>
          </a:ln>
        </p:spPr>
      </p:pic>
      <p:pic>
        <p:nvPicPr>
          <p:cNvPr id="101" name="Shape 101"/>
          <p:cNvPicPr preferRelativeResize="0"/>
          <p:nvPr/>
        </p:nvPicPr>
        <p:blipFill rotWithShape="1">
          <a:blip r:embed="rId10">
            <a:alphaModFix/>
          </a:blip>
          <a:srcRect l="-3010" r="3009"/>
          <a:stretch/>
        </p:blipFill>
        <p:spPr>
          <a:xfrm>
            <a:off x="22800525" y="9045100"/>
            <a:ext cx="4694825" cy="4714875"/>
          </a:xfrm>
          <a:prstGeom prst="rect">
            <a:avLst/>
          </a:prstGeom>
          <a:noFill/>
          <a:ln>
            <a:noFill/>
          </a:ln>
        </p:spPr>
      </p:pic>
      <p:pic>
        <p:nvPicPr>
          <p:cNvPr id="102" name="Shape 102"/>
          <p:cNvPicPr preferRelativeResize="0"/>
          <p:nvPr/>
        </p:nvPicPr>
        <p:blipFill>
          <a:blip r:embed="rId11">
            <a:alphaModFix/>
          </a:blip>
          <a:stretch>
            <a:fillRect/>
          </a:stretch>
        </p:blipFill>
        <p:spPr>
          <a:xfrm>
            <a:off x="27787300" y="14487525"/>
            <a:ext cx="5353425" cy="4714875"/>
          </a:xfrm>
          <a:prstGeom prst="rect">
            <a:avLst/>
          </a:prstGeom>
          <a:noFill/>
          <a:ln>
            <a:noFill/>
          </a:ln>
        </p:spPr>
      </p:pic>
      <p:pic>
        <p:nvPicPr>
          <p:cNvPr id="103" name="Shape 103"/>
          <p:cNvPicPr preferRelativeResize="0"/>
          <p:nvPr/>
        </p:nvPicPr>
        <p:blipFill>
          <a:blip r:embed="rId12">
            <a:alphaModFix/>
          </a:blip>
          <a:stretch>
            <a:fillRect/>
          </a:stretch>
        </p:blipFill>
        <p:spPr>
          <a:xfrm>
            <a:off x="22852525" y="14487525"/>
            <a:ext cx="4694825" cy="4714875"/>
          </a:xfrm>
          <a:prstGeom prst="rect">
            <a:avLst/>
          </a:prstGeom>
          <a:noFill/>
          <a:ln>
            <a:noFill/>
          </a:ln>
        </p:spPr>
      </p:pic>
      <p:sp>
        <p:nvSpPr>
          <p:cNvPr id="104" name="Shape 104"/>
          <p:cNvSpPr txBox="1"/>
          <p:nvPr/>
        </p:nvSpPr>
        <p:spPr>
          <a:xfrm>
            <a:off x="17155075" y="3438075"/>
            <a:ext cx="5353500" cy="112275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2800" b="1"/>
              <a:t>Results</a:t>
            </a:r>
          </a:p>
          <a:p>
            <a:pPr marL="0" lvl="0" indent="0" algn="just" rtl="0">
              <a:spcBef>
                <a:spcPts val="0"/>
              </a:spcBef>
              <a:buClr>
                <a:schemeClr val="dk1"/>
              </a:buClr>
              <a:buSzPts val="2800"/>
              <a:buChar char="•"/>
            </a:pPr>
            <a:r>
              <a:rPr lang="en-US" sz="2800">
                <a:solidFill>
                  <a:schemeClr val="dk1"/>
                </a:solidFill>
              </a:rPr>
              <a:t>The graphs to the right represent metropolitan and nonmetropolitan cities in different colors.  They did not seem to support our initial hypothesis based on a cursory visual inspection.  In order to quantize results, we used sorting functions in RStudio to tabulate top results in Excel as shown below.</a:t>
            </a:r>
          </a:p>
          <a:p>
            <a:pPr marL="0" lvl="0" indent="0" algn="just" rtl="0">
              <a:spcBef>
                <a:spcPts val="0"/>
              </a:spcBef>
              <a:buClr>
                <a:schemeClr val="dk1"/>
              </a:buClr>
              <a:buSzPts val="2800"/>
              <a:buChar char="•"/>
            </a:pPr>
            <a:r>
              <a:rPr lang="en-US" sz="2800">
                <a:solidFill>
                  <a:schemeClr val="dk1"/>
                </a:solidFill>
              </a:rPr>
              <a:t>Although individual health outcomes had various incidence percentages among individual cities, there was a clear increase in chronic negative health outcome rates among four of the cities outside of the Chicago metropolitan area.</a:t>
            </a:r>
          </a:p>
          <a:p>
            <a:pPr marL="0" lvl="0" indent="0" algn="just" rtl="0">
              <a:spcBef>
                <a:spcPts val="0"/>
              </a:spcBef>
              <a:buClr>
                <a:schemeClr val="dk1"/>
              </a:buClr>
              <a:buSzPts val="2800"/>
              <a:buChar char="•"/>
            </a:pPr>
            <a:r>
              <a:rPr lang="en-US" sz="2800">
                <a:solidFill>
                  <a:schemeClr val="dk1"/>
                </a:solidFill>
              </a:rPr>
              <a:t>Two other cities outside of the Chicago metropolitan area did not seem to follow the trend of the other four, and some metropolitan cities had relatively high incidence rates as percentages.</a:t>
            </a:r>
          </a:p>
        </p:txBody>
      </p:sp>
      <p:graphicFrame>
        <p:nvGraphicFramePr>
          <p:cNvPr id="105" name="Shape 105"/>
          <p:cNvGraphicFramePr/>
          <p:nvPr/>
        </p:nvGraphicFramePr>
        <p:xfrm>
          <a:off x="17255300" y="15245550"/>
          <a:ext cx="5353600" cy="3565830"/>
        </p:xfrm>
        <a:graphic>
          <a:graphicData uri="http://schemas.openxmlformats.org/drawingml/2006/table">
            <a:tbl>
              <a:tblPr>
                <a:noFill/>
                <a:tableStyleId>{CBF4D2C7-F395-434B-A5F5-27827793DBC8}</a:tableStyleId>
              </a:tblPr>
              <a:tblGrid>
                <a:gridCol w="696025"/>
                <a:gridCol w="431750"/>
                <a:gridCol w="463000"/>
                <a:gridCol w="382850"/>
                <a:gridCol w="506400"/>
                <a:gridCol w="462275"/>
                <a:gridCol w="449400"/>
                <a:gridCol w="467050"/>
                <a:gridCol w="484700"/>
                <a:gridCol w="450825"/>
                <a:gridCol w="559325"/>
              </a:tblGrid>
              <a:tr h="616500">
                <a:tc>
                  <a:txBody>
                    <a:bodyPr/>
                    <a:lstStyle/>
                    <a:p>
                      <a:pPr marL="0" lvl="0" indent="0" rtl="0">
                        <a:spcBef>
                          <a:spcPts val="0"/>
                        </a:spcBef>
                        <a:buNone/>
                      </a:pPr>
                      <a:r>
                        <a:rPr lang="en-US" sz="600"/>
                        <a:t>Incidence Rate Ranking for 18 cities in Illinois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All teeth lost among adults &gt;= 65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Arthritis among  adults &gt;= 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CKD in adult &gt;= 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Cancer except skin cancer among adults &gt;= 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CHD among adults &gt;= 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Stroke among adults &gt;= 18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Asthma among adults &gt;=18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Diabetes among adults &gt;=18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COPD among adults &gt;= 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Average Health Outcome Incidence Ranking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Decatur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Rockford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Peoria</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Springfield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Waukegan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Chicago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Joliet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Cicero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Aurora</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45525">
                <a:tc>
                  <a:txBody>
                    <a:bodyPr/>
                    <a:lstStyle/>
                    <a:p>
                      <a:pPr marL="0" lvl="0" indent="0" rtl="0">
                        <a:spcBef>
                          <a:spcPts val="0"/>
                        </a:spcBef>
                        <a:buNone/>
                      </a:pPr>
                      <a:r>
                        <a:rPr lang="en-US" sz="600"/>
                        <a:t>Elgin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spcBef>
                          <a:spcPts val="0"/>
                        </a:spcBef>
                        <a:buNone/>
                      </a:pPr>
                      <a:r>
                        <a:rPr lang="en-US" sz="600"/>
                        <a:t>9.9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Custom</PresentationFormat>
  <Paragraphs>145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Garamond</vt:lpstr>
      <vt:lpstr>Source Sans Pro</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Duffield, Samuel</dc:creator>
  <cp:lastModifiedBy>Duffield, Samuel</cp:lastModifiedBy>
  <cp:revision>1</cp:revision>
  <dcterms:modified xsi:type="dcterms:W3CDTF">2017-12-09T03:35:56Z</dcterms:modified>
</cp:coreProperties>
</file>