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125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1F0748-E871-784F-B9A3-3872CDA8B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38D767F-F2F5-1DBF-B3CC-44D92A291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10BDED-7C5E-C6CE-3C7C-C4634930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45E051-A25C-2B35-7C9C-9CBD4AA6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A0FF31-0813-9E8C-D354-61F5BB4C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169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690D48-0095-E4AA-2EDC-AEA5D950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5FFD36F-F00D-4E4A-9530-75F055767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0BA2A6-E1BB-DBE1-6F2C-EC8EC591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951A9C-09B4-3392-664D-88024F7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D914C3-2D7C-F8F1-52F3-EEE31235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6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C919A80-58F1-CA2E-C0CC-2A30F0B4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34DCD04-0749-C527-444C-7A39DC7C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BD2E9C-B6BB-3C09-1A2A-F2F13492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B76612-15A4-4207-9C71-71683304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124ADB-C2F6-9BB6-E8C0-068C8BE2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48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23EE9-0833-6FDA-F07C-20E85F4E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2E7FD6-9871-8A68-9499-684334F2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AF3462-508A-1504-D835-992BC786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17F439-402A-2D13-9B7E-20F5A45C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D1BC4B-4069-4178-D606-F26603A6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95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61A6FF-0790-A379-CC1A-2E2CAA46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551A9-E86E-E46E-FE77-866D704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896E49-9238-9486-4A58-B3FAE683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D165D6-CA33-9821-86A4-230E8662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619A3A-6704-6C34-8112-DB6F0EC2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206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9A5FB2-1FA9-336A-18D6-633BC400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E5D2D7-3A89-33A5-849A-F81362A5D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66846C-3C52-01F8-1213-37F3427B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99199D-C707-9656-315F-44B05ADC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1819F6-85D7-A895-CA84-902D3921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53A4BE-7A10-2B60-7A7F-882DD1B0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26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0B40E3-EE3E-ACBF-3723-ECE0DD31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43B324-2035-7031-2778-4C47D3D5B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4D23715-9F28-6506-9F45-D75D0858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CDDD7FF-2CEA-C2BF-AB66-4A041D7D3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965EE51-7AE1-E35B-4C03-4E46CE6D4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6F063F5-C17D-38A9-87CC-942E9DB2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BB2C22A-38CA-09EB-38F8-3FEFAE12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DF867ED-81D3-F9E0-A734-98EBE15A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31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BAD57D-CB41-0125-022E-EF0DA5C4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8858CC1-BB27-2B27-BA1E-AEF10BA1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27C338-30DA-A4EF-83DC-68DFDC65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62DD2CB-C977-10E4-D2AC-8F7802C0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42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6F2B6D8-774B-B46E-ECFB-B45F5E55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2C8122D-3EF7-FE27-44C0-0A8F9EE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9C4A50-DEAE-C01E-C30C-0F37745A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153CB4-136F-0606-6E97-BBFFA419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DC18F4-2378-282C-8F1D-8F2514B1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9161372-0D14-5343-8315-45AB6453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7045DB-0D6D-0769-B1D4-8A205478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AE37CA7-C695-6FCC-5F8E-736996A3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DF6C1C-DC99-A5DD-64E5-06A7B9A6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228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00F3B-0EB8-B184-FED8-B504576D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6E0ACD1-E921-E698-083F-29D3327BE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BDE8A58-B416-C2BC-CB40-CFF9B36BC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2C5449-599E-22D2-1E1D-6C4B3DF8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92ADE2-D592-EE1D-D3CC-72EC60B2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31D2E5-C288-77CF-0E13-176C88F9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8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5ACB7ED-9757-8FF8-6BE9-FE2312CE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C3D49B-ED5C-95DC-D58B-A6FFE520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946930-51D6-6C29-BD0F-28B2300A8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843C-CA3E-49A1-B9A8-A7D79F4C27F0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2E616B-AA1C-5CAA-F023-1C3EC06CE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B12F87-4620-3F98-32BE-473ED5F8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8FD2-095E-4D1F-A166-D52D7006D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33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094509F-D8A1-1147-E253-B7EFE88ECC78}"/>
              </a:ext>
            </a:extLst>
          </p:cNvPr>
          <p:cNvSpPr/>
          <p:nvPr/>
        </p:nvSpPr>
        <p:spPr>
          <a:xfrm>
            <a:off x="-324091" y="-520861"/>
            <a:ext cx="12778450" cy="763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6435DD-2E51-E982-38CA-183878AAC02D}"/>
              </a:ext>
            </a:extLst>
          </p:cNvPr>
          <p:cNvSpPr/>
          <p:nvPr/>
        </p:nvSpPr>
        <p:spPr>
          <a:xfrm>
            <a:off x="8715736" y="1018573"/>
            <a:ext cx="1597307" cy="152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4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094509F-D8A1-1147-E253-B7EFE88ECC78}"/>
              </a:ext>
            </a:extLst>
          </p:cNvPr>
          <p:cNvSpPr/>
          <p:nvPr/>
        </p:nvSpPr>
        <p:spPr>
          <a:xfrm>
            <a:off x="-324091" y="-520861"/>
            <a:ext cx="12778450" cy="763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6435DD-2E51-E982-38CA-183878AAC02D}"/>
              </a:ext>
            </a:extLst>
          </p:cNvPr>
          <p:cNvSpPr/>
          <p:nvPr/>
        </p:nvSpPr>
        <p:spPr>
          <a:xfrm>
            <a:off x="3171462" y="3125165"/>
            <a:ext cx="1597307" cy="152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028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094509F-D8A1-1147-E253-B7EFE88ECC78}"/>
              </a:ext>
            </a:extLst>
          </p:cNvPr>
          <p:cNvSpPr/>
          <p:nvPr/>
        </p:nvSpPr>
        <p:spPr>
          <a:xfrm>
            <a:off x="-324091" y="-520861"/>
            <a:ext cx="12778450" cy="763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6435DD-2E51-E982-38CA-183878AAC02D}"/>
              </a:ext>
            </a:extLst>
          </p:cNvPr>
          <p:cNvSpPr/>
          <p:nvPr/>
        </p:nvSpPr>
        <p:spPr>
          <a:xfrm rot="2213821">
            <a:off x="1730384" y="1658956"/>
            <a:ext cx="2262270" cy="198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9312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מסך רחב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אוריין חסידים</dc:creator>
  <cp:lastModifiedBy>אוריין חסידים</cp:lastModifiedBy>
  <cp:revision>1</cp:revision>
  <dcterms:created xsi:type="dcterms:W3CDTF">2024-02-19T08:33:47Z</dcterms:created>
  <dcterms:modified xsi:type="dcterms:W3CDTF">2024-02-19T09:03:15Z</dcterms:modified>
</cp:coreProperties>
</file>