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9" r:id="rId2"/>
    <p:sldId id="256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1061B9-FE75-4466-AB9D-C782959EB6B5}" v="145" dt="2025-03-23T17:03:15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50" d="100"/>
          <a:sy n="50" d="100"/>
        </p:scale>
        <p:origin x="1133" y="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אוריין חסידים" userId="8f5bb625477df711" providerId="LiveId" clId="{0B1061B9-FE75-4466-AB9D-C782959EB6B5}"/>
    <pc:docChg chg="undo redo custSel addSld delSld modSld">
      <pc:chgData name="אוריין חסידים" userId="8f5bb625477df711" providerId="LiveId" clId="{0B1061B9-FE75-4466-AB9D-C782959EB6B5}" dt="2025-03-23T17:03:50.631" v="991" actId="207"/>
      <pc:docMkLst>
        <pc:docMk/>
      </pc:docMkLst>
      <pc:sldChg chg="addSp delSp modSp mod modTransition modAnim">
        <pc:chgData name="אוריין חסידים" userId="8f5bb625477df711" providerId="LiveId" clId="{0B1061B9-FE75-4466-AB9D-C782959EB6B5}" dt="2025-03-23T17:03:50.631" v="991" actId="207"/>
        <pc:sldMkLst>
          <pc:docMk/>
          <pc:sldMk cId="3494531726" sldId="256"/>
        </pc:sldMkLst>
        <pc:spChg chg="add mod">
          <ac:chgData name="אוריין חסידים" userId="8f5bb625477df711" providerId="LiveId" clId="{0B1061B9-FE75-4466-AB9D-C782959EB6B5}" dt="2025-03-23T09:07:26.693" v="739" actId="1076"/>
          <ac:spMkLst>
            <pc:docMk/>
            <pc:sldMk cId="3494531726" sldId="256"/>
            <ac:spMk id="3" creationId="{F2159F15-7D03-C955-D1FB-6CB6F51F1AF7}"/>
          </ac:spMkLst>
        </pc:spChg>
        <pc:spChg chg="mod topLvl">
          <ac:chgData name="אוריין חסידים" userId="8f5bb625477df711" providerId="LiveId" clId="{0B1061B9-FE75-4466-AB9D-C782959EB6B5}" dt="2025-03-23T08:43:17.407" v="440" actId="165"/>
          <ac:spMkLst>
            <pc:docMk/>
            <pc:sldMk cId="3494531726" sldId="256"/>
            <ac:spMk id="4" creationId="{3324F1B9-4EF5-E79C-09A0-00DAA99D9FF8}"/>
          </ac:spMkLst>
        </pc:spChg>
        <pc:spChg chg="mod topLvl">
          <ac:chgData name="אוריין חסידים" userId="8f5bb625477df711" providerId="LiveId" clId="{0B1061B9-FE75-4466-AB9D-C782959EB6B5}" dt="2025-03-23T08:52:43.871" v="496" actId="12788"/>
          <ac:spMkLst>
            <pc:docMk/>
            <pc:sldMk cId="3494531726" sldId="256"/>
            <ac:spMk id="7" creationId="{2BCD83CA-F970-CECC-19E5-8C1015EC214C}"/>
          </ac:spMkLst>
        </pc:spChg>
        <pc:spChg chg="add mod">
          <ac:chgData name="אוריין חסידים" userId="8f5bb625477df711" providerId="LiveId" clId="{0B1061B9-FE75-4466-AB9D-C782959EB6B5}" dt="2025-03-23T08:58:10.734" v="653" actId="692"/>
          <ac:spMkLst>
            <pc:docMk/>
            <pc:sldMk cId="3494531726" sldId="256"/>
            <ac:spMk id="8" creationId="{D508275B-A75A-0364-67E2-C7E95D56B4C2}"/>
          </ac:spMkLst>
        </pc:spChg>
        <pc:spChg chg="mod topLvl">
          <ac:chgData name="אוריין חסידים" userId="8f5bb625477df711" providerId="LiveId" clId="{0B1061B9-FE75-4466-AB9D-C782959EB6B5}" dt="2025-03-23T08:43:17.407" v="440" actId="165"/>
          <ac:spMkLst>
            <pc:docMk/>
            <pc:sldMk cId="3494531726" sldId="256"/>
            <ac:spMk id="10" creationId="{C0380640-D52A-BC08-AF6C-82B7D6E292A3}"/>
          </ac:spMkLst>
        </pc:spChg>
        <pc:spChg chg="mod topLvl">
          <ac:chgData name="אוריין חסידים" userId="8f5bb625477df711" providerId="LiveId" clId="{0B1061B9-FE75-4466-AB9D-C782959EB6B5}" dt="2025-03-23T08:43:17.407" v="440" actId="165"/>
          <ac:spMkLst>
            <pc:docMk/>
            <pc:sldMk cId="3494531726" sldId="256"/>
            <ac:spMk id="11" creationId="{68B28342-02FB-AD2C-0628-FE5D093ECAC8}"/>
          </ac:spMkLst>
        </pc:spChg>
        <pc:spChg chg="mod topLvl">
          <ac:chgData name="אוריין חסידים" userId="8f5bb625477df711" providerId="LiveId" clId="{0B1061B9-FE75-4466-AB9D-C782959EB6B5}" dt="2025-03-23T08:43:17.407" v="440" actId="165"/>
          <ac:spMkLst>
            <pc:docMk/>
            <pc:sldMk cId="3494531726" sldId="256"/>
            <ac:spMk id="12" creationId="{4A3A7D8E-C838-4700-A211-8688F9EB960B}"/>
          </ac:spMkLst>
        </pc:spChg>
        <pc:spChg chg="mod topLvl">
          <ac:chgData name="אוריין חסידים" userId="8f5bb625477df711" providerId="LiveId" clId="{0B1061B9-FE75-4466-AB9D-C782959EB6B5}" dt="2025-03-23T08:43:17.407" v="440" actId="165"/>
          <ac:spMkLst>
            <pc:docMk/>
            <pc:sldMk cId="3494531726" sldId="256"/>
            <ac:spMk id="13" creationId="{E8EC13CD-0724-C590-D0CF-5D731E6FED05}"/>
          </ac:spMkLst>
        </pc:spChg>
        <pc:spChg chg="mod topLvl">
          <ac:chgData name="אוריין חסידים" userId="8f5bb625477df711" providerId="LiveId" clId="{0B1061B9-FE75-4466-AB9D-C782959EB6B5}" dt="2025-03-23T08:43:17.407" v="440" actId="165"/>
          <ac:spMkLst>
            <pc:docMk/>
            <pc:sldMk cId="3494531726" sldId="256"/>
            <ac:spMk id="14" creationId="{A07FA7BE-2626-F05C-17E7-2AA89C4DF028}"/>
          </ac:spMkLst>
        </pc:spChg>
        <pc:spChg chg="add mod">
          <ac:chgData name="אוריין חסידים" userId="8f5bb625477df711" providerId="LiveId" clId="{0B1061B9-FE75-4466-AB9D-C782959EB6B5}" dt="2025-03-23T08:57:28.209" v="580" actId="692"/>
          <ac:spMkLst>
            <pc:docMk/>
            <pc:sldMk cId="3494531726" sldId="256"/>
            <ac:spMk id="15" creationId="{0E1AE71F-BAC4-FF84-D284-AC49E5E0AE0A}"/>
          </ac:spMkLst>
        </pc:spChg>
        <pc:spChg chg="mod topLvl">
          <ac:chgData name="אוריין חסידים" userId="8f5bb625477df711" providerId="LiveId" clId="{0B1061B9-FE75-4466-AB9D-C782959EB6B5}" dt="2025-03-23T08:43:17.407" v="440" actId="165"/>
          <ac:spMkLst>
            <pc:docMk/>
            <pc:sldMk cId="3494531726" sldId="256"/>
            <ac:spMk id="16" creationId="{AC5526DF-3E66-1C2B-AC77-23A9889DE947}"/>
          </ac:spMkLst>
        </pc:spChg>
        <pc:spChg chg="mod topLvl">
          <ac:chgData name="אוריין חסידים" userId="8f5bb625477df711" providerId="LiveId" clId="{0B1061B9-FE75-4466-AB9D-C782959EB6B5}" dt="2025-03-23T08:43:17.407" v="440" actId="165"/>
          <ac:spMkLst>
            <pc:docMk/>
            <pc:sldMk cId="3494531726" sldId="256"/>
            <ac:spMk id="17" creationId="{B9B13486-962A-5FA1-3735-388E16295A06}"/>
          </ac:spMkLst>
        </pc:spChg>
        <pc:spChg chg="add del mod">
          <ac:chgData name="אוריין חסידים" userId="8f5bb625477df711" providerId="LiveId" clId="{0B1061B9-FE75-4466-AB9D-C782959EB6B5}" dt="2025-03-23T09:00:40.726" v="668" actId="478"/>
          <ac:spMkLst>
            <pc:docMk/>
            <pc:sldMk cId="3494531726" sldId="256"/>
            <ac:spMk id="20" creationId="{480F6DF3-1B49-F996-B4A3-79555C4AFAA2}"/>
          </ac:spMkLst>
        </pc:spChg>
        <pc:grpChg chg="mod">
          <ac:chgData name="אוריין חסידים" userId="8f5bb625477df711" providerId="LiveId" clId="{0B1061B9-FE75-4466-AB9D-C782959EB6B5}" dt="2025-03-23T08:43:15.536" v="439" actId="12788"/>
          <ac:grpSpMkLst>
            <pc:docMk/>
            <pc:sldMk cId="3494531726" sldId="256"/>
            <ac:grpSpMk id="2" creationId="{E98EEA83-65F8-3254-C08D-7B5C9CF5A647}"/>
          </ac:grpSpMkLst>
        </pc:grpChg>
        <pc:picChg chg="add del mod">
          <ac:chgData name="אוריין חסידים" userId="8f5bb625477df711" providerId="LiveId" clId="{0B1061B9-FE75-4466-AB9D-C782959EB6B5}" dt="2025-03-23T17:02:04.810" v="818" actId="478"/>
          <ac:picMkLst>
            <pc:docMk/>
            <pc:sldMk cId="3494531726" sldId="256"/>
            <ac:picMk id="2" creationId="{4B8E4E08-9329-3BAD-676B-5DA077E1EF68}"/>
          </ac:picMkLst>
        </pc:picChg>
        <pc:picChg chg="add mod">
          <ac:chgData name="אוריין חסידים" userId="8f5bb625477df711" providerId="LiveId" clId="{0B1061B9-FE75-4466-AB9D-C782959EB6B5}" dt="2025-03-23T08:57:57.039" v="634" actId="207"/>
          <ac:picMkLst>
            <pc:docMk/>
            <pc:sldMk cId="3494531726" sldId="256"/>
            <ac:picMk id="5" creationId="{71EF5A2A-D7B8-5FC7-13EE-F59BBD5ECCED}"/>
          </ac:picMkLst>
        </pc:picChg>
        <pc:picChg chg="mod topLvl">
          <ac:chgData name="אוריין חסידים" userId="8f5bb625477df711" providerId="LiveId" clId="{0B1061B9-FE75-4466-AB9D-C782959EB6B5}" dt="2025-03-23T08:52:43.871" v="496" actId="12788"/>
          <ac:picMkLst>
            <pc:docMk/>
            <pc:sldMk cId="3494531726" sldId="256"/>
            <ac:picMk id="6" creationId="{5986F348-CB07-1FB4-97C5-36D7F59686C2}"/>
          </ac:picMkLst>
        </pc:picChg>
        <pc:picChg chg="add mod">
          <ac:chgData name="אוריין חסידים" userId="8f5bb625477df711" providerId="LiveId" clId="{0B1061B9-FE75-4466-AB9D-C782959EB6B5}" dt="2025-03-23T08:57:57.039" v="634" actId="207"/>
          <ac:picMkLst>
            <pc:docMk/>
            <pc:sldMk cId="3494531726" sldId="256"/>
            <ac:picMk id="9" creationId="{A8D61A1A-6CA9-1C0D-64A0-01043FC37150}"/>
          </ac:picMkLst>
        </pc:picChg>
        <pc:picChg chg="add del mod">
          <ac:chgData name="אוריין חסידים" userId="8f5bb625477df711" providerId="LiveId" clId="{0B1061B9-FE75-4466-AB9D-C782959EB6B5}" dt="2025-03-23T17:03:15.069" v="853" actId="478"/>
          <ac:picMkLst>
            <pc:docMk/>
            <pc:sldMk cId="3494531726" sldId="256"/>
            <ac:picMk id="18" creationId="{71A742C2-4FF5-6C47-FFD7-BAA68AC47766}"/>
          </ac:picMkLst>
        </pc:picChg>
        <pc:picChg chg="add mod">
          <ac:chgData name="אוריין חסידים" userId="8f5bb625477df711" providerId="LiveId" clId="{0B1061B9-FE75-4466-AB9D-C782959EB6B5}" dt="2025-03-23T17:03:50.631" v="991" actId="207"/>
          <ac:picMkLst>
            <pc:docMk/>
            <pc:sldMk cId="3494531726" sldId="256"/>
            <ac:picMk id="20" creationId="{4EBF2BD5-F1C9-A164-C3BF-078CA011D388}"/>
          </ac:picMkLst>
        </pc:picChg>
        <pc:cxnChg chg="add del mod">
          <ac:chgData name="אוריין חסידים" userId="8f5bb625477df711" providerId="LiveId" clId="{0B1061B9-FE75-4466-AB9D-C782959EB6B5}" dt="2025-03-23T09:07:45.538" v="762" actId="1582"/>
          <ac:cxnSpMkLst>
            <pc:docMk/>
            <pc:sldMk cId="3494531726" sldId="256"/>
            <ac:cxnSpMk id="19" creationId="{09B9E130-5B2F-B183-1F24-7D83F09137A8}"/>
          </ac:cxnSpMkLst>
        </pc:cxnChg>
        <pc:cxnChg chg="add mod">
          <ac:chgData name="אוריין חסידים" userId="8f5bb625477df711" providerId="LiveId" clId="{0B1061B9-FE75-4466-AB9D-C782959EB6B5}" dt="2025-03-23T09:07:33.380" v="761" actId="1035"/>
          <ac:cxnSpMkLst>
            <pc:docMk/>
            <pc:sldMk cId="3494531726" sldId="256"/>
            <ac:cxnSpMk id="22" creationId="{D52CFD93-415E-2C3E-9AD6-4A6926A17FEB}"/>
          </ac:cxnSpMkLst>
        </pc:cxnChg>
        <pc:cxnChg chg="add mod">
          <ac:chgData name="אוריין חסידים" userId="8f5bb625477df711" providerId="LiveId" clId="{0B1061B9-FE75-4466-AB9D-C782959EB6B5}" dt="2025-03-23T09:07:33.380" v="761" actId="1035"/>
          <ac:cxnSpMkLst>
            <pc:docMk/>
            <pc:sldMk cId="3494531726" sldId="256"/>
            <ac:cxnSpMk id="25" creationId="{5588F153-AEFE-6CD4-1626-3A3E6C0E1D0A}"/>
          </ac:cxnSpMkLst>
        </pc:cxnChg>
        <pc:cxnChg chg="add mod">
          <ac:chgData name="אוריין חסידים" userId="8f5bb625477df711" providerId="LiveId" clId="{0B1061B9-FE75-4466-AB9D-C782959EB6B5}" dt="2025-03-23T09:07:33.380" v="761" actId="1035"/>
          <ac:cxnSpMkLst>
            <pc:docMk/>
            <pc:sldMk cId="3494531726" sldId="256"/>
            <ac:cxnSpMk id="26" creationId="{451D40CA-25C9-6999-541B-D7CCC728ABCE}"/>
          </ac:cxnSpMkLst>
        </pc:cxnChg>
        <pc:cxnChg chg="add mod">
          <ac:chgData name="אוריין חסידים" userId="8f5bb625477df711" providerId="LiveId" clId="{0B1061B9-FE75-4466-AB9D-C782959EB6B5}" dt="2025-03-23T09:07:33.380" v="761" actId="1035"/>
          <ac:cxnSpMkLst>
            <pc:docMk/>
            <pc:sldMk cId="3494531726" sldId="256"/>
            <ac:cxnSpMk id="27" creationId="{C305D8C4-D520-9919-D5CF-A54D96FE4C4C}"/>
          </ac:cxnSpMkLst>
        </pc:cxnChg>
        <pc:cxnChg chg="add del mod">
          <ac:chgData name="אוריין חסידים" userId="8f5bb625477df711" providerId="LiveId" clId="{0B1061B9-FE75-4466-AB9D-C782959EB6B5}" dt="2025-03-23T09:05:50.042" v="730" actId="21"/>
          <ac:cxnSpMkLst>
            <pc:docMk/>
            <pc:sldMk cId="3494531726" sldId="256"/>
            <ac:cxnSpMk id="31" creationId="{F93CCD45-9215-9613-37C5-7A36F8CD0CC4}"/>
          </ac:cxnSpMkLst>
        </pc:cxnChg>
        <pc:cxnChg chg="add mod">
          <ac:chgData name="אוריין חסידים" userId="8f5bb625477df711" providerId="LiveId" clId="{0B1061B9-FE75-4466-AB9D-C782959EB6B5}" dt="2025-03-18T12:34:23.792" v="210" actId="208"/>
          <ac:cxnSpMkLst>
            <pc:docMk/>
            <pc:sldMk cId="3494531726" sldId="256"/>
            <ac:cxnSpMk id="43" creationId="{1CDE5D3C-599B-C350-0ACD-DA903B04243E}"/>
          </ac:cxnSpMkLst>
        </pc:cxnChg>
        <pc:cxnChg chg="add mod">
          <ac:chgData name="אוריין חסידים" userId="8f5bb625477df711" providerId="LiveId" clId="{0B1061B9-FE75-4466-AB9D-C782959EB6B5}" dt="2025-03-18T12:35:20.274" v="218" actId="208"/>
          <ac:cxnSpMkLst>
            <pc:docMk/>
            <pc:sldMk cId="3494531726" sldId="256"/>
            <ac:cxnSpMk id="45" creationId="{D6FDD6EE-21D9-6C35-4262-762A22BFC323}"/>
          </ac:cxnSpMkLst>
        </pc:cxnChg>
        <pc:cxnChg chg="add mod">
          <ac:chgData name="אוריין חסידים" userId="8f5bb625477df711" providerId="LiveId" clId="{0B1061B9-FE75-4466-AB9D-C782959EB6B5}" dt="2025-03-18T12:35:23.475" v="219" actId="208"/>
          <ac:cxnSpMkLst>
            <pc:docMk/>
            <pc:sldMk cId="3494531726" sldId="256"/>
            <ac:cxnSpMk id="47" creationId="{2C7E28F1-1A1E-47AF-1338-3AB3D0BF9C6E}"/>
          </ac:cxnSpMkLst>
        </pc:cxnChg>
      </pc:sldChg>
      <pc:sldChg chg="addSp delSp modSp del mod">
        <pc:chgData name="אוריין חסידים" userId="8f5bb625477df711" providerId="LiveId" clId="{0B1061B9-FE75-4466-AB9D-C782959EB6B5}" dt="2025-03-23T08:48:10.922" v="461" actId="47"/>
        <pc:sldMkLst>
          <pc:docMk/>
          <pc:sldMk cId="2959462290" sldId="257"/>
        </pc:sldMkLst>
        <pc:spChg chg="mod topLvl">
          <ac:chgData name="אוריין חסידים" userId="8f5bb625477df711" providerId="LiveId" clId="{0B1061B9-FE75-4466-AB9D-C782959EB6B5}" dt="2025-03-23T08:44:30.172" v="452" actId="165"/>
          <ac:spMkLst>
            <pc:docMk/>
            <pc:sldMk cId="2959462290" sldId="257"/>
            <ac:spMk id="4" creationId="{31A9D7A6-588D-C469-928D-EC47A758CC0C}"/>
          </ac:spMkLst>
        </pc:spChg>
        <pc:spChg chg="mod topLvl">
          <ac:chgData name="אוריין חסידים" userId="8f5bb625477df711" providerId="LiveId" clId="{0B1061B9-FE75-4466-AB9D-C782959EB6B5}" dt="2025-03-23T08:44:30.172" v="452" actId="165"/>
          <ac:spMkLst>
            <pc:docMk/>
            <pc:sldMk cId="2959462290" sldId="257"/>
            <ac:spMk id="7" creationId="{29C2CA92-DC74-65C1-D20D-05CB526A8A43}"/>
          </ac:spMkLst>
        </pc:spChg>
        <pc:spChg chg="mod topLvl">
          <ac:chgData name="אוריין חסידים" userId="8f5bb625477df711" providerId="LiveId" clId="{0B1061B9-FE75-4466-AB9D-C782959EB6B5}" dt="2025-03-23T08:44:30.172" v="452" actId="165"/>
          <ac:spMkLst>
            <pc:docMk/>
            <pc:sldMk cId="2959462290" sldId="257"/>
            <ac:spMk id="10" creationId="{8B94DA9A-16BD-9571-8E68-1B600BC6ABD6}"/>
          </ac:spMkLst>
        </pc:spChg>
        <pc:spChg chg="mod topLvl">
          <ac:chgData name="אוריין חסידים" userId="8f5bb625477df711" providerId="LiveId" clId="{0B1061B9-FE75-4466-AB9D-C782959EB6B5}" dt="2025-03-23T08:44:30.172" v="452" actId="165"/>
          <ac:spMkLst>
            <pc:docMk/>
            <pc:sldMk cId="2959462290" sldId="257"/>
            <ac:spMk id="11" creationId="{C1C424CB-E10A-9344-8954-8A444C694DE8}"/>
          </ac:spMkLst>
        </pc:spChg>
        <pc:spChg chg="mod topLvl">
          <ac:chgData name="אוריין חסידים" userId="8f5bb625477df711" providerId="LiveId" clId="{0B1061B9-FE75-4466-AB9D-C782959EB6B5}" dt="2025-03-23T08:44:30.172" v="452" actId="165"/>
          <ac:spMkLst>
            <pc:docMk/>
            <pc:sldMk cId="2959462290" sldId="257"/>
            <ac:spMk id="12" creationId="{883063A3-A81C-25F1-4A68-17AD4C934BA7}"/>
          </ac:spMkLst>
        </pc:spChg>
        <pc:spChg chg="mod topLvl">
          <ac:chgData name="אוריין חסידים" userId="8f5bb625477df711" providerId="LiveId" clId="{0B1061B9-FE75-4466-AB9D-C782959EB6B5}" dt="2025-03-23T08:44:30.172" v="452" actId="165"/>
          <ac:spMkLst>
            <pc:docMk/>
            <pc:sldMk cId="2959462290" sldId="257"/>
            <ac:spMk id="13" creationId="{EB9528BD-A964-A561-86AA-EB39AF71494A}"/>
          </ac:spMkLst>
        </pc:spChg>
        <pc:spChg chg="mod topLvl">
          <ac:chgData name="אוריין חסידים" userId="8f5bb625477df711" providerId="LiveId" clId="{0B1061B9-FE75-4466-AB9D-C782959EB6B5}" dt="2025-03-23T08:44:30.172" v="452" actId="165"/>
          <ac:spMkLst>
            <pc:docMk/>
            <pc:sldMk cId="2959462290" sldId="257"/>
            <ac:spMk id="14" creationId="{75DCCBE2-7440-E1B7-82E6-1F831DED61E7}"/>
          </ac:spMkLst>
        </pc:spChg>
        <pc:spChg chg="mod topLvl">
          <ac:chgData name="אוריין חסידים" userId="8f5bb625477df711" providerId="LiveId" clId="{0B1061B9-FE75-4466-AB9D-C782959EB6B5}" dt="2025-03-23T08:44:30.172" v="452" actId="165"/>
          <ac:spMkLst>
            <pc:docMk/>
            <pc:sldMk cId="2959462290" sldId="257"/>
            <ac:spMk id="15" creationId="{C6EE3420-A8B7-A9FC-E602-DBA716E5467B}"/>
          </ac:spMkLst>
        </pc:spChg>
        <pc:spChg chg="mod topLvl">
          <ac:chgData name="אוריין חסידים" userId="8f5bb625477df711" providerId="LiveId" clId="{0B1061B9-FE75-4466-AB9D-C782959EB6B5}" dt="2025-03-23T08:44:30.172" v="452" actId="165"/>
          <ac:spMkLst>
            <pc:docMk/>
            <pc:sldMk cId="2959462290" sldId="257"/>
            <ac:spMk id="16" creationId="{2C04ADCD-47B4-48DE-6440-23DF4135E025}"/>
          </ac:spMkLst>
        </pc:spChg>
        <pc:spChg chg="mod topLvl">
          <ac:chgData name="אוריין חסידים" userId="8f5bb625477df711" providerId="LiveId" clId="{0B1061B9-FE75-4466-AB9D-C782959EB6B5}" dt="2025-03-23T08:44:30.172" v="452" actId="165"/>
          <ac:spMkLst>
            <pc:docMk/>
            <pc:sldMk cId="2959462290" sldId="257"/>
            <ac:spMk id="17" creationId="{6E0245C7-8258-31C1-D532-3BF00B570AE4}"/>
          </ac:spMkLst>
        </pc:spChg>
        <pc:grpChg chg="mod">
          <ac:chgData name="אוריין חסידים" userId="8f5bb625477df711" providerId="LiveId" clId="{0B1061B9-FE75-4466-AB9D-C782959EB6B5}" dt="2025-03-23T08:44:28.685" v="451" actId="12788"/>
          <ac:grpSpMkLst>
            <pc:docMk/>
            <pc:sldMk cId="2959462290" sldId="257"/>
            <ac:grpSpMk id="2" creationId="{C63C849D-A264-3848-3D8B-4672C9A5A023}"/>
          </ac:grpSpMkLst>
        </pc:grpChg>
      </pc:sldChg>
      <pc:sldChg chg="addSp delSp modSp add del mod">
        <pc:chgData name="אוריין חסידים" userId="8f5bb625477df711" providerId="LiveId" clId="{0B1061B9-FE75-4466-AB9D-C782959EB6B5}" dt="2025-03-18T12:33:04.516" v="172" actId="47"/>
        <pc:sldMkLst>
          <pc:docMk/>
          <pc:sldMk cId="472115989" sldId="258"/>
        </pc:sldMkLst>
      </pc:sldChg>
      <pc:sldChg chg="modSp add del mod">
        <pc:chgData name="אוריין חסידים" userId="8f5bb625477df711" providerId="LiveId" clId="{0B1061B9-FE75-4466-AB9D-C782959EB6B5}" dt="2025-03-18T12:34:10.002" v="207" actId="47"/>
        <pc:sldMkLst>
          <pc:docMk/>
          <pc:sldMk cId="1406746407" sldId="258"/>
        </pc:sldMkLst>
      </pc:sldChg>
      <pc:sldChg chg="modSp add del mod">
        <pc:chgData name="אוריין חסידים" userId="8f5bb625477df711" providerId="LiveId" clId="{0B1061B9-FE75-4466-AB9D-C782959EB6B5}" dt="2025-03-18T12:34:52.938" v="214" actId="47"/>
        <pc:sldMkLst>
          <pc:docMk/>
          <pc:sldMk cId="3558490243" sldId="258"/>
        </pc:sldMkLst>
      </pc:sldChg>
      <pc:sldChg chg="addSp delSp modSp add mod modTransition modAnim">
        <pc:chgData name="אוריין חסידים" userId="8f5bb625477df711" providerId="LiveId" clId="{0B1061B9-FE75-4466-AB9D-C782959EB6B5}" dt="2025-03-23T11:22:19.130" v="790"/>
        <pc:sldMkLst>
          <pc:docMk/>
          <pc:sldMk cId="3949200980" sldId="258"/>
        </pc:sldMkLst>
        <pc:spChg chg="mod topLvl">
          <ac:chgData name="אוריין חסידים" userId="8f5bb625477df711" providerId="LiveId" clId="{0B1061B9-FE75-4466-AB9D-C782959EB6B5}" dt="2025-03-23T08:44:09.653" v="449" actId="165"/>
          <ac:spMkLst>
            <pc:docMk/>
            <pc:sldMk cId="3949200980" sldId="258"/>
            <ac:spMk id="4" creationId="{3324F1B9-4EF5-E79C-09A0-00DAA99D9FF8}"/>
          </ac:spMkLst>
        </pc:spChg>
        <pc:spChg chg="mod topLvl">
          <ac:chgData name="אוריין חסידים" userId="8f5bb625477df711" providerId="LiveId" clId="{0B1061B9-FE75-4466-AB9D-C782959EB6B5}" dt="2025-03-23T08:52:55.974" v="498" actId="12788"/>
          <ac:spMkLst>
            <pc:docMk/>
            <pc:sldMk cId="3949200980" sldId="258"/>
            <ac:spMk id="7" creationId="{2BCD83CA-F970-CECC-19E5-8C1015EC214C}"/>
          </ac:spMkLst>
        </pc:spChg>
        <pc:spChg chg="mod topLvl">
          <ac:chgData name="אוריין חסידים" userId="8f5bb625477df711" providerId="LiveId" clId="{0B1061B9-FE75-4466-AB9D-C782959EB6B5}" dt="2025-03-23T08:44:09.653" v="449" actId="165"/>
          <ac:spMkLst>
            <pc:docMk/>
            <pc:sldMk cId="3949200980" sldId="258"/>
            <ac:spMk id="10" creationId="{C0380640-D52A-BC08-AF6C-82B7D6E292A3}"/>
          </ac:spMkLst>
        </pc:spChg>
        <pc:spChg chg="mod topLvl">
          <ac:chgData name="אוריין חסידים" userId="8f5bb625477df711" providerId="LiveId" clId="{0B1061B9-FE75-4466-AB9D-C782959EB6B5}" dt="2025-03-23T08:44:09.653" v="449" actId="165"/>
          <ac:spMkLst>
            <pc:docMk/>
            <pc:sldMk cId="3949200980" sldId="258"/>
            <ac:spMk id="11" creationId="{68B28342-02FB-AD2C-0628-FE5D093ECAC8}"/>
          </ac:spMkLst>
        </pc:spChg>
        <pc:spChg chg="mod topLvl">
          <ac:chgData name="אוריין חסידים" userId="8f5bb625477df711" providerId="LiveId" clId="{0B1061B9-FE75-4466-AB9D-C782959EB6B5}" dt="2025-03-23T08:44:09.653" v="449" actId="165"/>
          <ac:spMkLst>
            <pc:docMk/>
            <pc:sldMk cId="3949200980" sldId="258"/>
            <ac:spMk id="12" creationId="{4A3A7D8E-C838-4700-A211-8688F9EB960B}"/>
          </ac:spMkLst>
        </pc:spChg>
        <pc:spChg chg="mod topLvl">
          <ac:chgData name="אוריין חסידים" userId="8f5bb625477df711" providerId="LiveId" clId="{0B1061B9-FE75-4466-AB9D-C782959EB6B5}" dt="2025-03-23T08:44:09.653" v="449" actId="165"/>
          <ac:spMkLst>
            <pc:docMk/>
            <pc:sldMk cId="3949200980" sldId="258"/>
            <ac:spMk id="13" creationId="{E8EC13CD-0724-C590-D0CF-5D731E6FED05}"/>
          </ac:spMkLst>
        </pc:spChg>
        <pc:spChg chg="mod topLvl">
          <ac:chgData name="אוריין חסידים" userId="8f5bb625477df711" providerId="LiveId" clId="{0B1061B9-FE75-4466-AB9D-C782959EB6B5}" dt="2025-03-23T08:44:09.653" v="449" actId="165"/>
          <ac:spMkLst>
            <pc:docMk/>
            <pc:sldMk cId="3949200980" sldId="258"/>
            <ac:spMk id="14" creationId="{A07FA7BE-2626-F05C-17E7-2AA89C4DF028}"/>
          </ac:spMkLst>
        </pc:spChg>
        <pc:spChg chg="mod topLvl">
          <ac:chgData name="אוריין חסידים" userId="8f5bb625477df711" providerId="LiveId" clId="{0B1061B9-FE75-4466-AB9D-C782959EB6B5}" dt="2025-03-23T08:44:09.653" v="449" actId="165"/>
          <ac:spMkLst>
            <pc:docMk/>
            <pc:sldMk cId="3949200980" sldId="258"/>
            <ac:spMk id="16" creationId="{AC5526DF-3E66-1C2B-AC77-23A9889DE947}"/>
          </ac:spMkLst>
        </pc:spChg>
        <pc:spChg chg="mod topLvl">
          <ac:chgData name="אוריין חסידים" userId="8f5bb625477df711" providerId="LiveId" clId="{0B1061B9-FE75-4466-AB9D-C782959EB6B5}" dt="2025-03-23T08:44:09.653" v="449" actId="165"/>
          <ac:spMkLst>
            <pc:docMk/>
            <pc:sldMk cId="3949200980" sldId="258"/>
            <ac:spMk id="17" creationId="{B9B13486-962A-5FA1-3735-388E16295A06}"/>
          </ac:spMkLst>
        </pc:spChg>
        <pc:grpChg chg="mod">
          <ac:chgData name="אוריין חסידים" userId="8f5bb625477df711" providerId="LiveId" clId="{0B1061B9-FE75-4466-AB9D-C782959EB6B5}" dt="2025-03-23T08:44:02.187" v="448" actId="12788"/>
          <ac:grpSpMkLst>
            <pc:docMk/>
            <pc:sldMk cId="3949200980" sldId="258"/>
            <ac:grpSpMk id="2" creationId="{1C5176BB-0FFF-A01A-EF08-D4783F1AD3F6}"/>
          </ac:grpSpMkLst>
        </pc:grpChg>
        <pc:picChg chg="mod topLvl">
          <ac:chgData name="אוריין חסידים" userId="8f5bb625477df711" providerId="LiveId" clId="{0B1061B9-FE75-4466-AB9D-C782959EB6B5}" dt="2025-03-23T08:52:55.974" v="498" actId="12788"/>
          <ac:picMkLst>
            <pc:docMk/>
            <pc:sldMk cId="3949200980" sldId="258"/>
            <ac:picMk id="6" creationId="{5986F348-CB07-1FB4-97C5-36D7F59686C2}"/>
          </ac:picMkLst>
        </pc:picChg>
        <pc:cxnChg chg="add mod">
          <ac:chgData name="אוריין חסידים" userId="8f5bb625477df711" providerId="LiveId" clId="{0B1061B9-FE75-4466-AB9D-C782959EB6B5}" dt="2025-03-23T11:21:58.880" v="789"/>
          <ac:cxnSpMkLst>
            <pc:docMk/>
            <pc:sldMk cId="3949200980" sldId="258"/>
            <ac:cxnSpMk id="3" creationId="{A4111BA5-B0E8-6B5B-F1D6-6ECBDE5B624E}"/>
          </ac:cxnSpMkLst>
        </pc:cxnChg>
        <pc:cxnChg chg="add mod">
          <ac:chgData name="אוריין חסידים" userId="8f5bb625477df711" providerId="LiveId" clId="{0B1061B9-FE75-4466-AB9D-C782959EB6B5}" dt="2025-03-23T11:21:58.880" v="789"/>
          <ac:cxnSpMkLst>
            <pc:docMk/>
            <pc:sldMk cId="3949200980" sldId="258"/>
            <ac:cxnSpMk id="5" creationId="{4DA8FAD1-95A7-8412-8CF2-B8C02C51474F}"/>
          </ac:cxnSpMkLst>
        </pc:cxnChg>
        <pc:cxnChg chg="add mod">
          <ac:chgData name="אוריין חסידים" userId="8f5bb625477df711" providerId="LiveId" clId="{0B1061B9-FE75-4466-AB9D-C782959EB6B5}" dt="2025-03-23T11:21:58.880" v="789"/>
          <ac:cxnSpMkLst>
            <pc:docMk/>
            <pc:sldMk cId="3949200980" sldId="258"/>
            <ac:cxnSpMk id="8" creationId="{E088A5A7-652A-21E5-A974-EF0137D36362}"/>
          </ac:cxnSpMkLst>
        </pc:cxnChg>
        <pc:cxnChg chg="add mod">
          <ac:chgData name="אוריין חסידים" userId="8f5bb625477df711" providerId="LiveId" clId="{0B1061B9-FE75-4466-AB9D-C782959EB6B5}" dt="2025-03-23T11:21:58.880" v="789"/>
          <ac:cxnSpMkLst>
            <pc:docMk/>
            <pc:sldMk cId="3949200980" sldId="258"/>
            <ac:cxnSpMk id="9" creationId="{9325816E-33FE-AB17-3D19-D0C2F3D9C852}"/>
          </ac:cxnSpMkLst>
        </pc:cxnChg>
        <pc:cxnChg chg="add mod">
          <ac:chgData name="אוריין חסידים" userId="8f5bb625477df711" providerId="LiveId" clId="{0B1061B9-FE75-4466-AB9D-C782959EB6B5}" dt="2025-03-23T11:21:58.880" v="789"/>
          <ac:cxnSpMkLst>
            <pc:docMk/>
            <pc:sldMk cId="3949200980" sldId="258"/>
            <ac:cxnSpMk id="15" creationId="{FB89B479-EA54-B808-1389-45A2A4B21D99}"/>
          </ac:cxnSpMkLst>
        </pc:cxnChg>
        <pc:cxnChg chg="add mod">
          <ac:chgData name="אוריין חסידים" userId="8f5bb625477df711" providerId="LiveId" clId="{0B1061B9-FE75-4466-AB9D-C782959EB6B5}" dt="2025-03-23T08:50:59.857" v="483" actId="1036"/>
          <ac:cxnSpMkLst>
            <pc:docMk/>
            <pc:sldMk cId="3949200980" sldId="258"/>
            <ac:cxnSpMk id="21" creationId="{D4DFA762-D087-9F7E-9310-699EBE669DDC}"/>
          </ac:cxnSpMkLst>
        </pc:cxnChg>
        <pc:cxnChg chg="add mod">
          <ac:chgData name="אוריין חסידים" userId="8f5bb625477df711" providerId="LiveId" clId="{0B1061B9-FE75-4466-AB9D-C782959EB6B5}" dt="2025-03-23T08:50:59.857" v="483" actId="1036"/>
          <ac:cxnSpMkLst>
            <pc:docMk/>
            <pc:sldMk cId="3949200980" sldId="258"/>
            <ac:cxnSpMk id="22" creationId="{9CF75CB3-1BEB-E86C-7866-DB6FF770AFF1}"/>
          </ac:cxnSpMkLst>
        </pc:cxnChg>
        <pc:cxnChg chg="add mod">
          <ac:chgData name="אוריין חסידים" userId="8f5bb625477df711" providerId="LiveId" clId="{0B1061B9-FE75-4466-AB9D-C782959EB6B5}" dt="2025-03-23T08:50:59.857" v="483" actId="1036"/>
          <ac:cxnSpMkLst>
            <pc:docMk/>
            <pc:sldMk cId="3949200980" sldId="258"/>
            <ac:cxnSpMk id="23" creationId="{03869F32-3F9D-E471-B2B8-35C70691BD39}"/>
          </ac:cxnSpMkLst>
        </pc:cxnChg>
        <pc:cxnChg chg="mod">
          <ac:chgData name="אוריין חסידים" userId="8f5bb625477df711" providerId="LiveId" clId="{0B1061B9-FE75-4466-AB9D-C782959EB6B5}" dt="2025-03-18T12:36:21.766" v="259" actId="14100"/>
          <ac:cxnSpMkLst>
            <pc:docMk/>
            <pc:sldMk cId="3949200980" sldId="258"/>
            <ac:cxnSpMk id="43" creationId="{1CDE5D3C-599B-C350-0ACD-DA903B04243E}"/>
          </ac:cxnSpMkLst>
        </pc:cxnChg>
        <pc:cxnChg chg="mod">
          <ac:chgData name="אוריין חסידים" userId="8f5bb625477df711" providerId="LiveId" clId="{0B1061B9-FE75-4466-AB9D-C782959EB6B5}" dt="2025-03-18T12:35:55.697" v="227" actId="14100"/>
          <ac:cxnSpMkLst>
            <pc:docMk/>
            <pc:sldMk cId="3949200980" sldId="258"/>
            <ac:cxnSpMk id="45" creationId="{D6FDD6EE-21D9-6C35-4262-762A22BFC323}"/>
          </ac:cxnSpMkLst>
        </pc:cxnChg>
        <pc:cxnChg chg="mod">
          <ac:chgData name="אוריין חסידים" userId="8f5bb625477df711" providerId="LiveId" clId="{0B1061B9-FE75-4466-AB9D-C782959EB6B5}" dt="2025-03-18T12:35:48.428" v="225" actId="14100"/>
          <ac:cxnSpMkLst>
            <pc:docMk/>
            <pc:sldMk cId="3949200980" sldId="258"/>
            <ac:cxnSpMk id="47" creationId="{2C7E28F1-1A1E-47AF-1338-3AB3D0BF9C6E}"/>
          </ac:cxnSpMkLst>
        </pc:cxnChg>
      </pc:sldChg>
      <pc:sldChg chg="addSp delSp modSp add del mod">
        <pc:chgData name="אוריין חסידים" userId="8f5bb625477df711" providerId="LiveId" clId="{0B1061B9-FE75-4466-AB9D-C782959EB6B5}" dt="2025-03-23T08:48:34.062" v="462" actId="47"/>
        <pc:sldMkLst>
          <pc:docMk/>
          <pc:sldMk cId="748182898" sldId="259"/>
        </pc:sldMkLst>
        <pc:spChg chg="mod topLvl">
          <ac:chgData name="אוריין חסידים" userId="8f5bb625477df711" providerId="LiveId" clId="{0B1061B9-FE75-4466-AB9D-C782959EB6B5}" dt="2025-03-23T08:43:35.872" v="443" actId="165"/>
          <ac:spMkLst>
            <pc:docMk/>
            <pc:sldMk cId="748182898" sldId="259"/>
            <ac:spMk id="4" creationId="{3324F1B9-4EF5-E79C-09A0-00DAA99D9FF8}"/>
          </ac:spMkLst>
        </pc:spChg>
        <pc:spChg chg="mod topLvl">
          <ac:chgData name="אוריין חסידים" userId="8f5bb625477df711" providerId="LiveId" clId="{0B1061B9-FE75-4466-AB9D-C782959EB6B5}" dt="2025-03-23T08:43:35.872" v="443" actId="165"/>
          <ac:spMkLst>
            <pc:docMk/>
            <pc:sldMk cId="748182898" sldId="259"/>
            <ac:spMk id="7" creationId="{2BCD83CA-F970-CECC-19E5-8C1015EC214C}"/>
          </ac:spMkLst>
        </pc:spChg>
        <pc:spChg chg="mod topLvl">
          <ac:chgData name="אוריין חסידים" userId="8f5bb625477df711" providerId="LiveId" clId="{0B1061B9-FE75-4466-AB9D-C782959EB6B5}" dt="2025-03-23T08:43:35.872" v="443" actId="165"/>
          <ac:spMkLst>
            <pc:docMk/>
            <pc:sldMk cId="748182898" sldId="259"/>
            <ac:spMk id="10" creationId="{C0380640-D52A-BC08-AF6C-82B7D6E292A3}"/>
          </ac:spMkLst>
        </pc:spChg>
        <pc:spChg chg="mod topLvl">
          <ac:chgData name="אוריין חסידים" userId="8f5bb625477df711" providerId="LiveId" clId="{0B1061B9-FE75-4466-AB9D-C782959EB6B5}" dt="2025-03-23T08:43:35.872" v="443" actId="165"/>
          <ac:spMkLst>
            <pc:docMk/>
            <pc:sldMk cId="748182898" sldId="259"/>
            <ac:spMk id="11" creationId="{68B28342-02FB-AD2C-0628-FE5D093ECAC8}"/>
          </ac:spMkLst>
        </pc:spChg>
        <pc:spChg chg="mod topLvl">
          <ac:chgData name="אוריין חסידים" userId="8f5bb625477df711" providerId="LiveId" clId="{0B1061B9-FE75-4466-AB9D-C782959EB6B5}" dt="2025-03-23T08:43:35.872" v="443" actId="165"/>
          <ac:spMkLst>
            <pc:docMk/>
            <pc:sldMk cId="748182898" sldId="259"/>
            <ac:spMk id="12" creationId="{4A3A7D8E-C838-4700-A211-8688F9EB960B}"/>
          </ac:spMkLst>
        </pc:spChg>
        <pc:spChg chg="mod topLvl">
          <ac:chgData name="אוריין חסידים" userId="8f5bb625477df711" providerId="LiveId" clId="{0B1061B9-FE75-4466-AB9D-C782959EB6B5}" dt="2025-03-23T08:43:35.872" v="443" actId="165"/>
          <ac:spMkLst>
            <pc:docMk/>
            <pc:sldMk cId="748182898" sldId="259"/>
            <ac:spMk id="13" creationId="{E8EC13CD-0724-C590-D0CF-5D731E6FED05}"/>
          </ac:spMkLst>
        </pc:spChg>
        <pc:spChg chg="mod topLvl">
          <ac:chgData name="אוריין חסידים" userId="8f5bb625477df711" providerId="LiveId" clId="{0B1061B9-FE75-4466-AB9D-C782959EB6B5}" dt="2025-03-23T08:43:35.872" v="443" actId="165"/>
          <ac:spMkLst>
            <pc:docMk/>
            <pc:sldMk cId="748182898" sldId="259"/>
            <ac:spMk id="14" creationId="{A07FA7BE-2626-F05C-17E7-2AA89C4DF028}"/>
          </ac:spMkLst>
        </pc:spChg>
        <pc:spChg chg="mod topLvl">
          <ac:chgData name="אוריין חסידים" userId="8f5bb625477df711" providerId="LiveId" clId="{0B1061B9-FE75-4466-AB9D-C782959EB6B5}" dt="2025-03-23T08:43:35.872" v="443" actId="165"/>
          <ac:spMkLst>
            <pc:docMk/>
            <pc:sldMk cId="748182898" sldId="259"/>
            <ac:spMk id="16" creationId="{AC5526DF-3E66-1C2B-AC77-23A9889DE947}"/>
          </ac:spMkLst>
        </pc:spChg>
        <pc:spChg chg="mod topLvl">
          <ac:chgData name="אוריין חסידים" userId="8f5bb625477df711" providerId="LiveId" clId="{0B1061B9-FE75-4466-AB9D-C782959EB6B5}" dt="2025-03-23T08:43:35.872" v="443" actId="165"/>
          <ac:spMkLst>
            <pc:docMk/>
            <pc:sldMk cId="748182898" sldId="259"/>
            <ac:spMk id="17" creationId="{B9B13486-962A-5FA1-3735-388E16295A06}"/>
          </ac:spMkLst>
        </pc:spChg>
        <pc:grpChg chg="mod">
          <ac:chgData name="אוריין חסידים" userId="8f5bb625477df711" providerId="LiveId" clId="{0B1061B9-FE75-4466-AB9D-C782959EB6B5}" dt="2025-03-23T08:43:34.805" v="442" actId="12788"/>
          <ac:grpSpMkLst>
            <pc:docMk/>
            <pc:sldMk cId="748182898" sldId="259"/>
            <ac:grpSpMk id="2" creationId="{17AEE1A0-0F65-B670-3F90-11626B1157F7}"/>
          </ac:grpSpMkLst>
        </pc:grpChg>
        <pc:picChg chg="mod topLvl">
          <ac:chgData name="אוריין חסידים" userId="8f5bb625477df711" providerId="LiveId" clId="{0B1061B9-FE75-4466-AB9D-C782959EB6B5}" dt="2025-03-23T08:43:35.872" v="443" actId="165"/>
          <ac:picMkLst>
            <pc:docMk/>
            <pc:sldMk cId="748182898" sldId="259"/>
            <ac:picMk id="6" creationId="{5986F348-CB07-1FB4-97C5-36D7F59686C2}"/>
          </ac:picMkLst>
        </pc:picChg>
      </pc:sldChg>
      <pc:sldChg chg="addSp delSp modSp add mod modTransition delAnim modAnim">
        <pc:chgData name="אוריין חסידים" userId="8f5bb625477df711" providerId="LiveId" clId="{0B1061B9-FE75-4466-AB9D-C782959EB6B5}" dt="2025-03-23T17:02:41.970" v="852" actId="207"/>
        <pc:sldMkLst>
          <pc:docMk/>
          <pc:sldMk cId="1014561009" sldId="259"/>
        </pc:sldMkLst>
        <pc:spChg chg="add mod">
          <ac:chgData name="אוריין חסידים" userId="8f5bb625477df711" providerId="LiveId" clId="{0B1061B9-FE75-4466-AB9D-C782959EB6B5}" dt="2025-03-23T08:53:18.910" v="501" actId="571"/>
          <ac:spMkLst>
            <pc:docMk/>
            <pc:sldMk cId="1014561009" sldId="259"/>
            <ac:spMk id="2" creationId="{F935CBFE-6693-9E46-F214-8A47EA46BD3E}"/>
          </ac:spMkLst>
        </pc:spChg>
        <pc:spChg chg="add mod">
          <ac:chgData name="אוריין חסידים" userId="8f5bb625477df711" providerId="LiveId" clId="{0B1061B9-FE75-4466-AB9D-C782959EB6B5}" dt="2025-03-23T08:53:43.459" v="504"/>
          <ac:spMkLst>
            <pc:docMk/>
            <pc:sldMk cId="1014561009" sldId="259"/>
            <ac:spMk id="5" creationId="{29373A4B-EB80-64C2-519D-1C2D90E75238}"/>
          </ac:spMkLst>
        </pc:spChg>
        <pc:spChg chg="mod">
          <ac:chgData name="אוריין חסידים" userId="8f5bb625477df711" providerId="LiveId" clId="{0B1061B9-FE75-4466-AB9D-C782959EB6B5}" dt="2025-03-23T08:53:22.439" v="502" actId="1076"/>
          <ac:spMkLst>
            <pc:docMk/>
            <pc:sldMk cId="1014561009" sldId="259"/>
            <ac:spMk id="7" creationId="{2BCD83CA-F970-CECC-19E5-8C1015EC214C}"/>
          </ac:spMkLst>
        </pc:spChg>
        <pc:spChg chg="add mod">
          <ac:chgData name="אוריין חסידים" userId="8f5bb625477df711" providerId="LiveId" clId="{0B1061B9-FE75-4466-AB9D-C782959EB6B5}" dt="2025-03-23T08:53:47.474" v="505" actId="571"/>
          <ac:spMkLst>
            <pc:docMk/>
            <pc:sldMk cId="1014561009" sldId="259"/>
            <ac:spMk id="9" creationId="{B714B8D0-0AEA-DC87-367C-20F798445005}"/>
          </ac:spMkLst>
        </pc:spChg>
        <pc:spChg chg="del">
          <ac:chgData name="אוריין חסידים" userId="8f5bb625477df711" providerId="LiveId" clId="{0B1061B9-FE75-4466-AB9D-C782959EB6B5}" dt="2025-03-23T08:51:22.593" v="485" actId="478"/>
          <ac:spMkLst>
            <pc:docMk/>
            <pc:sldMk cId="1014561009" sldId="259"/>
            <ac:spMk id="10" creationId="{C0380640-D52A-BC08-AF6C-82B7D6E292A3}"/>
          </ac:spMkLst>
        </pc:spChg>
        <pc:spChg chg="del">
          <ac:chgData name="אוריין חסידים" userId="8f5bb625477df711" providerId="LiveId" clId="{0B1061B9-FE75-4466-AB9D-C782959EB6B5}" dt="2025-03-23T08:51:22.593" v="485" actId="478"/>
          <ac:spMkLst>
            <pc:docMk/>
            <pc:sldMk cId="1014561009" sldId="259"/>
            <ac:spMk id="11" creationId="{68B28342-02FB-AD2C-0628-FE5D093ECAC8}"/>
          </ac:spMkLst>
        </pc:spChg>
        <pc:spChg chg="del">
          <ac:chgData name="אוריין חסידים" userId="8f5bb625477df711" providerId="LiveId" clId="{0B1061B9-FE75-4466-AB9D-C782959EB6B5}" dt="2025-03-23T08:51:22.593" v="485" actId="478"/>
          <ac:spMkLst>
            <pc:docMk/>
            <pc:sldMk cId="1014561009" sldId="259"/>
            <ac:spMk id="12" creationId="{4A3A7D8E-C838-4700-A211-8688F9EB960B}"/>
          </ac:spMkLst>
        </pc:spChg>
        <pc:spChg chg="del">
          <ac:chgData name="אוריין חסידים" userId="8f5bb625477df711" providerId="LiveId" clId="{0B1061B9-FE75-4466-AB9D-C782959EB6B5}" dt="2025-03-23T08:51:22.593" v="485" actId="478"/>
          <ac:spMkLst>
            <pc:docMk/>
            <pc:sldMk cId="1014561009" sldId="259"/>
            <ac:spMk id="13" creationId="{E8EC13CD-0724-C590-D0CF-5D731E6FED05}"/>
          </ac:spMkLst>
        </pc:spChg>
        <pc:spChg chg="del">
          <ac:chgData name="אוריין חסידים" userId="8f5bb625477df711" providerId="LiveId" clId="{0B1061B9-FE75-4466-AB9D-C782959EB6B5}" dt="2025-03-23T08:51:22.593" v="485" actId="478"/>
          <ac:spMkLst>
            <pc:docMk/>
            <pc:sldMk cId="1014561009" sldId="259"/>
            <ac:spMk id="14" creationId="{A07FA7BE-2626-F05C-17E7-2AA89C4DF028}"/>
          </ac:spMkLst>
        </pc:spChg>
        <pc:spChg chg="del">
          <ac:chgData name="אוריין חסידים" userId="8f5bb625477df711" providerId="LiveId" clId="{0B1061B9-FE75-4466-AB9D-C782959EB6B5}" dt="2025-03-23T08:51:22.593" v="485" actId="478"/>
          <ac:spMkLst>
            <pc:docMk/>
            <pc:sldMk cId="1014561009" sldId="259"/>
            <ac:spMk id="16" creationId="{AC5526DF-3E66-1C2B-AC77-23A9889DE947}"/>
          </ac:spMkLst>
        </pc:spChg>
        <pc:spChg chg="del">
          <ac:chgData name="אוריין חסידים" userId="8f5bb625477df711" providerId="LiveId" clId="{0B1061B9-FE75-4466-AB9D-C782959EB6B5}" dt="2025-03-23T08:51:22.593" v="485" actId="478"/>
          <ac:spMkLst>
            <pc:docMk/>
            <pc:sldMk cId="1014561009" sldId="259"/>
            <ac:spMk id="17" creationId="{B9B13486-962A-5FA1-3735-388E16295A06}"/>
          </ac:spMkLst>
        </pc:spChg>
        <pc:spChg chg="add mod">
          <ac:chgData name="אוריין חסידים" userId="8f5bb625477df711" providerId="LiveId" clId="{0B1061B9-FE75-4466-AB9D-C782959EB6B5}" dt="2025-03-23T08:53:51.406" v="506" actId="571"/>
          <ac:spMkLst>
            <pc:docMk/>
            <pc:sldMk cId="1014561009" sldId="259"/>
            <ac:spMk id="18" creationId="{FBDAD6B4-6042-A0AA-C153-1433315D6246}"/>
          </ac:spMkLst>
        </pc:spChg>
        <pc:spChg chg="add mod">
          <ac:chgData name="אוריין חסידים" userId="8f5bb625477df711" providerId="LiveId" clId="{0B1061B9-FE75-4466-AB9D-C782959EB6B5}" dt="2025-03-23T08:57:07.913" v="566" actId="1076"/>
          <ac:spMkLst>
            <pc:docMk/>
            <pc:sldMk cId="1014561009" sldId="259"/>
            <ac:spMk id="20" creationId="{09B1E08C-88F7-665F-AD64-A47A8B2F71CA}"/>
          </ac:spMkLst>
        </pc:spChg>
        <pc:picChg chg="add mod">
          <ac:chgData name="אוריין חסידים" userId="8f5bb625477df711" providerId="LiveId" clId="{0B1061B9-FE75-4466-AB9D-C782959EB6B5}" dt="2025-03-23T17:02:41.970" v="852" actId="207"/>
          <ac:picMkLst>
            <pc:docMk/>
            <pc:sldMk cId="1014561009" sldId="259"/>
            <ac:picMk id="3" creationId="{B26B0170-3E37-8D2A-214A-E677F9E9F376}"/>
          </ac:picMkLst>
        </pc:picChg>
        <pc:picChg chg="add mod">
          <ac:chgData name="אוריין חסידים" userId="8f5bb625477df711" providerId="LiveId" clId="{0B1061B9-FE75-4466-AB9D-C782959EB6B5}" dt="2025-03-23T08:53:18.910" v="501" actId="571"/>
          <ac:picMkLst>
            <pc:docMk/>
            <pc:sldMk cId="1014561009" sldId="259"/>
            <ac:picMk id="3" creationId="{BEF263F5-E117-2AC3-4AA0-C93A8A73294D}"/>
          </ac:picMkLst>
        </pc:picChg>
        <pc:picChg chg="mod">
          <ac:chgData name="אוריין חסידים" userId="8f5bb625477df711" providerId="LiveId" clId="{0B1061B9-FE75-4466-AB9D-C782959EB6B5}" dt="2025-03-23T08:53:22.439" v="502" actId="1076"/>
          <ac:picMkLst>
            <pc:docMk/>
            <pc:sldMk cId="1014561009" sldId="259"/>
            <ac:picMk id="6" creationId="{5986F348-CB07-1FB4-97C5-36D7F59686C2}"/>
          </ac:picMkLst>
        </pc:picChg>
        <pc:picChg chg="add mod">
          <ac:chgData name="אוריין חסידים" userId="8f5bb625477df711" providerId="LiveId" clId="{0B1061B9-FE75-4466-AB9D-C782959EB6B5}" dt="2025-03-23T08:53:43.459" v="504"/>
          <ac:picMkLst>
            <pc:docMk/>
            <pc:sldMk cId="1014561009" sldId="259"/>
            <ac:picMk id="8" creationId="{5A7EDEEB-4175-1A28-7789-C45289D9FD67}"/>
          </ac:picMkLst>
        </pc:picChg>
        <pc:picChg chg="add mod">
          <ac:chgData name="אוריין חסידים" userId="8f5bb625477df711" providerId="LiveId" clId="{0B1061B9-FE75-4466-AB9D-C782959EB6B5}" dt="2025-03-23T08:53:47.474" v="505" actId="571"/>
          <ac:picMkLst>
            <pc:docMk/>
            <pc:sldMk cId="1014561009" sldId="259"/>
            <ac:picMk id="15" creationId="{EE6327E4-208C-0BE0-E42F-D6B255CD9E5D}"/>
          </ac:picMkLst>
        </pc:picChg>
        <pc:picChg chg="add mod">
          <ac:chgData name="אוריין חסידים" userId="8f5bb625477df711" providerId="LiveId" clId="{0B1061B9-FE75-4466-AB9D-C782959EB6B5}" dt="2025-03-23T08:53:51.406" v="506" actId="571"/>
          <ac:picMkLst>
            <pc:docMk/>
            <pc:sldMk cId="1014561009" sldId="259"/>
            <ac:picMk id="19" creationId="{27BD2BB6-9CC1-8CEE-FA67-E67D60901B6B}"/>
          </ac:picMkLst>
        </pc:picChg>
        <pc:cxnChg chg="add del mod">
          <ac:chgData name="אוריין חסידים" userId="8f5bb625477df711" providerId="LiveId" clId="{0B1061B9-FE75-4466-AB9D-C782959EB6B5}" dt="2025-03-23T09:08:25.333" v="767" actId="478"/>
          <ac:cxnSpMkLst>
            <pc:docMk/>
            <pc:sldMk cId="1014561009" sldId="259"/>
            <ac:cxnSpMk id="21" creationId="{699B30CC-64C2-2D98-3632-C57F518D5DA3}"/>
          </ac:cxnSpMkLst>
        </pc:cxnChg>
        <pc:cxnChg chg="add del mod">
          <ac:chgData name="אוריין חסידים" userId="8f5bb625477df711" providerId="LiveId" clId="{0B1061B9-FE75-4466-AB9D-C782959EB6B5}" dt="2025-03-23T10:36:07.461" v="771" actId="478"/>
          <ac:cxnSpMkLst>
            <pc:docMk/>
            <pc:sldMk cId="1014561009" sldId="259"/>
            <ac:cxnSpMk id="22" creationId="{1158EAD5-8D10-BA66-4EA7-C2FFD4ACC637}"/>
          </ac:cxnSpMkLst>
        </pc:cxnChg>
        <pc:cxnChg chg="add del mod">
          <ac:chgData name="אוריין חסידים" userId="8f5bb625477df711" providerId="LiveId" clId="{0B1061B9-FE75-4466-AB9D-C782959EB6B5}" dt="2025-03-23T10:36:07.461" v="771" actId="478"/>
          <ac:cxnSpMkLst>
            <pc:docMk/>
            <pc:sldMk cId="1014561009" sldId="259"/>
            <ac:cxnSpMk id="23" creationId="{0A809846-2061-3B72-8069-92A5202643E9}"/>
          </ac:cxnSpMkLst>
        </pc:cxnChg>
        <pc:cxnChg chg="add del mod">
          <ac:chgData name="אוריין חסידים" userId="8f5bb625477df711" providerId="LiveId" clId="{0B1061B9-FE75-4466-AB9D-C782959EB6B5}" dt="2025-03-23T10:36:07.461" v="771" actId="478"/>
          <ac:cxnSpMkLst>
            <pc:docMk/>
            <pc:sldMk cId="1014561009" sldId="259"/>
            <ac:cxnSpMk id="24" creationId="{90D20DB8-38CE-E229-BCA7-45FC0BD61034}"/>
          </ac:cxnSpMkLst>
        </pc:cxnChg>
        <pc:cxnChg chg="add del mod">
          <ac:chgData name="אוריין חסידים" userId="8f5bb625477df711" providerId="LiveId" clId="{0B1061B9-FE75-4466-AB9D-C782959EB6B5}" dt="2025-03-23T10:36:07.461" v="771" actId="478"/>
          <ac:cxnSpMkLst>
            <pc:docMk/>
            <pc:sldMk cId="1014561009" sldId="259"/>
            <ac:cxnSpMk id="25" creationId="{AE586D5A-8477-1E85-3E7D-C41BB735D92E}"/>
          </ac:cxnSpMkLst>
        </pc:cxnChg>
        <pc:cxnChg chg="add del mod">
          <ac:chgData name="אוריין חסידים" userId="8f5bb625477df711" providerId="LiveId" clId="{0B1061B9-FE75-4466-AB9D-C782959EB6B5}" dt="2025-03-23T10:36:07.461" v="771" actId="478"/>
          <ac:cxnSpMkLst>
            <pc:docMk/>
            <pc:sldMk cId="1014561009" sldId="259"/>
            <ac:cxnSpMk id="26" creationId="{BDB0F0C7-931F-2703-9447-71CFBB463F3F}"/>
          </ac:cxnSpMkLst>
        </pc:cxnChg>
        <pc:cxnChg chg="add del mod">
          <ac:chgData name="אוריין חסידים" userId="8f5bb625477df711" providerId="LiveId" clId="{0B1061B9-FE75-4466-AB9D-C782959EB6B5}" dt="2025-03-23T10:36:07.461" v="771" actId="478"/>
          <ac:cxnSpMkLst>
            <pc:docMk/>
            <pc:sldMk cId="1014561009" sldId="259"/>
            <ac:cxnSpMk id="36" creationId="{C5586C6D-CEBC-D8D8-90B3-282C5C2C5126}"/>
          </ac:cxnSpMkLst>
        </pc:cxnChg>
        <pc:cxnChg chg="add mod">
          <ac:chgData name="אוריין חסידים" userId="8f5bb625477df711" providerId="LiveId" clId="{0B1061B9-FE75-4466-AB9D-C782959EB6B5}" dt="2025-03-23T10:36:11.992" v="773" actId="1076"/>
          <ac:cxnSpMkLst>
            <pc:docMk/>
            <pc:sldMk cId="1014561009" sldId="259"/>
            <ac:cxnSpMk id="37" creationId="{81920721-9919-F031-7626-E094156DBF20}"/>
          </ac:cxnSpMkLst>
        </pc:cxnChg>
        <pc:cxnChg chg="add mod">
          <ac:chgData name="אוריין חסידים" userId="8f5bb625477df711" providerId="LiveId" clId="{0B1061B9-FE75-4466-AB9D-C782959EB6B5}" dt="2025-03-23T10:36:43.146" v="778" actId="14100"/>
          <ac:cxnSpMkLst>
            <pc:docMk/>
            <pc:sldMk cId="1014561009" sldId="259"/>
            <ac:cxnSpMk id="39" creationId="{AFBCC217-0508-A56F-C4B5-697F6817A89E}"/>
          </ac:cxnSpMkLst>
        </pc:cxnChg>
        <pc:cxnChg chg="add mod">
          <ac:chgData name="אוריין חסידים" userId="8f5bb625477df711" providerId="LiveId" clId="{0B1061B9-FE75-4466-AB9D-C782959EB6B5}" dt="2025-03-23T10:37:02.883" v="783" actId="14100"/>
          <ac:cxnSpMkLst>
            <pc:docMk/>
            <pc:sldMk cId="1014561009" sldId="259"/>
            <ac:cxnSpMk id="41" creationId="{8B269839-2358-B902-3F54-BCA18F8FB357}"/>
          </ac:cxnSpMkLst>
        </pc:cxnChg>
        <pc:cxnChg chg="add mod">
          <ac:chgData name="אוריין חסידים" userId="8f5bb625477df711" providerId="LiveId" clId="{0B1061B9-FE75-4466-AB9D-C782959EB6B5}" dt="2025-03-23T10:37:06.410" v="784" actId="14100"/>
          <ac:cxnSpMkLst>
            <pc:docMk/>
            <pc:sldMk cId="1014561009" sldId="259"/>
            <ac:cxnSpMk id="42" creationId="{A9C4494F-850A-86D7-E5CF-1F17C52E0402}"/>
          </ac:cxnSpMkLst>
        </pc:cxnChg>
        <pc:cxnChg chg="del">
          <ac:chgData name="אוריין חסידים" userId="8f5bb625477df711" providerId="LiveId" clId="{0B1061B9-FE75-4466-AB9D-C782959EB6B5}" dt="2025-03-23T08:51:22.593" v="485" actId="478"/>
          <ac:cxnSpMkLst>
            <pc:docMk/>
            <pc:sldMk cId="1014561009" sldId="259"/>
            <ac:cxnSpMk id="43" creationId="{1CDE5D3C-599B-C350-0ACD-DA903B04243E}"/>
          </ac:cxnSpMkLst>
        </pc:cxnChg>
        <pc:cxnChg chg="add mod">
          <ac:chgData name="אוריין חסידים" userId="8f5bb625477df711" providerId="LiveId" clId="{0B1061B9-FE75-4466-AB9D-C782959EB6B5}" dt="2025-03-23T10:37:10.605" v="785" actId="14100"/>
          <ac:cxnSpMkLst>
            <pc:docMk/>
            <pc:sldMk cId="1014561009" sldId="259"/>
            <ac:cxnSpMk id="44" creationId="{2760184C-8F72-AEAD-9506-6C11B40E7156}"/>
          </ac:cxnSpMkLst>
        </pc:cxnChg>
        <pc:cxnChg chg="del">
          <ac:chgData name="אוריין חסידים" userId="8f5bb625477df711" providerId="LiveId" clId="{0B1061B9-FE75-4466-AB9D-C782959EB6B5}" dt="2025-03-23T08:51:22.593" v="485" actId="478"/>
          <ac:cxnSpMkLst>
            <pc:docMk/>
            <pc:sldMk cId="1014561009" sldId="259"/>
            <ac:cxnSpMk id="45" creationId="{D6FDD6EE-21D9-6C35-4262-762A22BFC323}"/>
          </ac:cxnSpMkLst>
        </pc:cxnChg>
        <pc:cxnChg chg="add mod">
          <ac:chgData name="אוריין חסידים" userId="8f5bb625477df711" providerId="LiveId" clId="{0B1061B9-FE75-4466-AB9D-C782959EB6B5}" dt="2025-03-23T10:37:18.420" v="786" actId="14100"/>
          <ac:cxnSpMkLst>
            <pc:docMk/>
            <pc:sldMk cId="1014561009" sldId="259"/>
            <ac:cxnSpMk id="46" creationId="{538D835F-9705-6FA5-4493-63FA39E59059}"/>
          </ac:cxnSpMkLst>
        </pc:cxnChg>
        <pc:cxnChg chg="del">
          <ac:chgData name="אוריין חסידים" userId="8f5bb625477df711" providerId="LiveId" clId="{0B1061B9-FE75-4466-AB9D-C782959EB6B5}" dt="2025-03-23T08:51:22.593" v="485" actId="478"/>
          <ac:cxnSpMkLst>
            <pc:docMk/>
            <pc:sldMk cId="1014561009" sldId="259"/>
            <ac:cxnSpMk id="47" creationId="{2C7E28F1-1A1E-47AF-1338-3AB3D0BF9C6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12A818-7C2D-FB0D-A65B-2C361C091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C7AE69A-BDB9-F929-DA4B-EFC6CB8BD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D60C703-719C-50D9-8DBC-1D80640B1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8BEF-496F-4B9A-9C04-1F0630CEF931}" type="datetimeFigureOut">
              <a:rPr lang="he-IL" smtClean="0"/>
              <a:t>כ"ג/אדר/תשפ"ה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9AA319-730D-1285-9896-66AD9AAA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A1ECADB-B54E-3A27-3D05-701A5BCC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8DA7-70F2-4DAD-A41E-2943E0B42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728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BC2F489-3405-1F32-6B0D-44D068F7B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B6A4C4D-ABFA-2E39-28F7-C8DB958F8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C991F40-1CA3-CEB4-7EC6-42560867C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8BEF-496F-4B9A-9C04-1F0630CEF931}" type="datetimeFigureOut">
              <a:rPr lang="he-IL" smtClean="0"/>
              <a:t>כ"ג/אדר/תשפ"ה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EFCE68B-5562-735B-9CFC-AE74421A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15745A3-B0FA-C512-8445-D5469EA1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8DA7-70F2-4DAD-A41E-2943E0B42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925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74E209BA-11DC-D349-F209-4C4BB92B9B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415F4DC-FDE8-A71D-87E1-1ADF91A92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ACE3D1C-B479-0A66-AA45-19446A63E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8BEF-496F-4B9A-9C04-1F0630CEF931}" type="datetimeFigureOut">
              <a:rPr lang="he-IL" smtClean="0"/>
              <a:t>כ"ג/אדר/תשפ"ה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3D577A-9B0C-2C74-D75D-DDF624476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11D5CE-9A20-2899-5E5D-EBC9A6641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8DA7-70F2-4DAD-A41E-2943E0B42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363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94104D-5C7E-80E1-C55B-55A4D740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B3DF8CC-3CBE-505F-163F-4C9342FD3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7B5892B-2D87-127C-DC61-F1F3C1D1A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8BEF-496F-4B9A-9C04-1F0630CEF931}" type="datetimeFigureOut">
              <a:rPr lang="he-IL" smtClean="0"/>
              <a:t>כ"ג/אדר/תשפ"ה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A98D251-C89B-91F8-EF18-5EAADE4D7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15D8C1E-7F5E-4CB5-AF6E-B5E29F74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8DA7-70F2-4DAD-A41E-2943E0B42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026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DAAE8A4-2425-D5E3-3CE5-0F5162AED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46C7B714-61BA-1976-A028-1071C24DF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A18728-900D-0C61-A456-D8DC3105D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8BEF-496F-4B9A-9C04-1F0630CEF931}" type="datetimeFigureOut">
              <a:rPr lang="he-IL" smtClean="0"/>
              <a:t>כ"ג/אדר/תשפ"ה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F1A7460-45A6-72F8-C064-02A623431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D253A8-C60E-3A1D-8CB1-7FD156176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8DA7-70F2-4DAD-A41E-2943E0B42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3592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979887-630F-1AE1-F28B-F2339C01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89355B6-19C6-91A2-4235-82D228CB2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FECBD99-BB44-5BA3-5804-10BF31DA8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630D3CB-A1FD-02D0-A6BF-CD9351111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8BEF-496F-4B9A-9C04-1F0630CEF931}" type="datetimeFigureOut">
              <a:rPr lang="he-IL" smtClean="0"/>
              <a:t>כ"ג/אדר/תשפ"ה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0833810-4DAA-4F22-5859-5CBB5BE69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12F4E83-2681-B602-31E7-7005F2F97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8DA7-70F2-4DAD-A41E-2943E0B42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026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8F21AE-9FCE-C0A1-E87D-CC1B36329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2E49EAC-9133-F205-58C0-3820C8537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F39410DA-3FAA-EAA9-5E24-2CCA0360B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BDF17EAE-1D78-BD19-1BBF-1C71CD9B1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2D72E3D-409B-2678-70F5-9017381ED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ADF9AAEB-9ECF-4C1C-E88C-2AF27333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8BEF-496F-4B9A-9C04-1F0630CEF931}" type="datetimeFigureOut">
              <a:rPr lang="he-IL" smtClean="0"/>
              <a:t>כ"ג/אדר/תשפ"ה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580EDB6-535A-467D-5EE9-BBA1FB0D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EE3219E0-9CC2-4DDC-04BE-721458E0E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8DA7-70F2-4DAD-A41E-2943E0B42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189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6E664C-83FA-33FC-5BBA-A224C92F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484CA52-35D4-F8AC-1A02-490E94BA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8BEF-496F-4B9A-9C04-1F0630CEF931}" type="datetimeFigureOut">
              <a:rPr lang="he-IL" smtClean="0"/>
              <a:t>כ"ג/אדר/תשפ"ה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27D90B88-6ECB-BE34-1B77-5762054D8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71245D93-034F-D188-EA1C-FF262504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8DA7-70F2-4DAD-A41E-2943E0B42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393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25551FE-4196-2855-7337-83F966E4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8BEF-496F-4B9A-9C04-1F0630CEF931}" type="datetimeFigureOut">
              <a:rPr lang="he-IL" smtClean="0"/>
              <a:t>כ"ג/אדר/תשפ"ה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B541A36-E23C-880F-170F-B9CCAF1BA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8EF8C37-5E31-69D3-5D92-1311FC15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8DA7-70F2-4DAD-A41E-2943E0B42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9186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3DFE014-5607-96D7-9C70-DDD574201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A8A6A67-9CE3-BA77-DDB1-5B3A8607F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FA1C2BE-2F30-88D4-C965-C8BCE1C7C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01DE4BF-529F-3790-0464-F470A7214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8BEF-496F-4B9A-9C04-1F0630CEF931}" type="datetimeFigureOut">
              <a:rPr lang="he-IL" smtClean="0"/>
              <a:t>כ"ג/אדר/תשפ"ה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343F20B-E059-F999-E3AC-998541A9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AB3F2A9-BEFD-4DEA-DA3B-A826F3C4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8DA7-70F2-4DAD-A41E-2943E0B42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174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42F03A4-7C91-A7C4-F052-836C4ADB9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D75FE53-876B-2A61-516B-DE59F2EA6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0F522C8-1CA1-0E51-0C25-A0611E42E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B26075B4-69CB-57FD-6753-65D8473B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A8BEF-496F-4B9A-9C04-1F0630CEF931}" type="datetimeFigureOut">
              <a:rPr lang="he-IL" smtClean="0"/>
              <a:t>כ"ג/אדר/תשפ"ה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B2B916-DE5C-3C7C-DA15-753C18F6F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DF9E4AD-E0FF-504B-3C70-E191AD180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848DA7-70F2-4DAD-A41E-2943E0B42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718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E4F7D0B-5FC3-12E4-907F-12B20BC0F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1CDA9B-1CB9-892B-6B8D-A557F2A7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CE96699-57BC-C0B5-6F1B-4EE6F076B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0A8BEF-496F-4B9A-9C04-1F0630CEF931}" type="datetimeFigureOut">
              <a:rPr lang="he-IL" smtClean="0"/>
              <a:t>כ"ג/אדר/תשפ"ה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0F08009-D969-287C-69F8-27D371C69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EE08FEA-6875-2BB0-72EA-3DC1F8F14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848DA7-70F2-4DAD-A41E-2943E0B4274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9899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324F1B9-4EF5-E79C-09A0-00DAA99D9FF8}"/>
              </a:ext>
            </a:extLst>
          </p:cNvPr>
          <p:cNvSpPr/>
          <p:nvPr/>
        </p:nvSpPr>
        <p:spPr>
          <a:xfrm>
            <a:off x="312656" y="263951"/>
            <a:ext cx="11566689" cy="6249971"/>
          </a:xfrm>
          <a:custGeom>
            <a:avLst/>
            <a:gdLst>
              <a:gd name="connsiteX0" fmla="*/ 0 w 11566689"/>
              <a:gd name="connsiteY0" fmla="*/ 0 h 6249971"/>
              <a:gd name="connsiteX1" fmla="*/ 578334 w 11566689"/>
              <a:gd name="connsiteY1" fmla="*/ 0 h 6249971"/>
              <a:gd name="connsiteX2" fmla="*/ 809668 w 11566689"/>
              <a:gd name="connsiteY2" fmla="*/ 0 h 6249971"/>
              <a:gd name="connsiteX3" fmla="*/ 1503670 w 11566689"/>
              <a:gd name="connsiteY3" fmla="*/ 0 h 6249971"/>
              <a:gd name="connsiteX4" fmla="*/ 1966337 w 11566689"/>
              <a:gd name="connsiteY4" fmla="*/ 0 h 6249971"/>
              <a:gd name="connsiteX5" fmla="*/ 2313338 w 11566689"/>
              <a:gd name="connsiteY5" fmla="*/ 0 h 6249971"/>
              <a:gd name="connsiteX6" fmla="*/ 2660338 w 11566689"/>
              <a:gd name="connsiteY6" fmla="*/ 0 h 6249971"/>
              <a:gd name="connsiteX7" fmla="*/ 2891672 w 11566689"/>
              <a:gd name="connsiteY7" fmla="*/ 0 h 6249971"/>
              <a:gd name="connsiteX8" fmla="*/ 3470007 w 11566689"/>
              <a:gd name="connsiteY8" fmla="*/ 0 h 6249971"/>
              <a:gd name="connsiteX9" fmla="*/ 3817007 w 11566689"/>
              <a:gd name="connsiteY9" fmla="*/ 0 h 6249971"/>
              <a:gd name="connsiteX10" fmla="*/ 4279675 w 11566689"/>
              <a:gd name="connsiteY10" fmla="*/ 0 h 6249971"/>
              <a:gd name="connsiteX11" fmla="*/ 4626676 w 11566689"/>
              <a:gd name="connsiteY11" fmla="*/ 0 h 6249971"/>
              <a:gd name="connsiteX12" fmla="*/ 5320677 w 11566689"/>
              <a:gd name="connsiteY12" fmla="*/ 0 h 6249971"/>
              <a:gd name="connsiteX13" fmla="*/ 6014678 w 11566689"/>
              <a:gd name="connsiteY13" fmla="*/ 0 h 6249971"/>
              <a:gd name="connsiteX14" fmla="*/ 6708680 w 11566689"/>
              <a:gd name="connsiteY14" fmla="*/ 0 h 6249971"/>
              <a:gd name="connsiteX15" fmla="*/ 6940013 w 11566689"/>
              <a:gd name="connsiteY15" fmla="*/ 0 h 6249971"/>
              <a:gd name="connsiteX16" fmla="*/ 7749682 w 11566689"/>
              <a:gd name="connsiteY16" fmla="*/ 0 h 6249971"/>
              <a:gd name="connsiteX17" fmla="*/ 8328016 w 11566689"/>
              <a:gd name="connsiteY17" fmla="*/ 0 h 6249971"/>
              <a:gd name="connsiteX18" fmla="*/ 8906351 w 11566689"/>
              <a:gd name="connsiteY18" fmla="*/ 0 h 6249971"/>
              <a:gd name="connsiteX19" fmla="*/ 9716019 w 11566689"/>
              <a:gd name="connsiteY19" fmla="*/ 0 h 6249971"/>
              <a:gd name="connsiteX20" fmla="*/ 10294353 w 11566689"/>
              <a:gd name="connsiteY20" fmla="*/ 0 h 6249971"/>
              <a:gd name="connsiteX21" fmla="*/ 10872688 w 11566689"/>
              <a:gd name="connsiteY21" fmla="*/ 0 h 6249971"/>
              <a:gd name="connsiteX22" fmla="*/ 11566689 w 11566689"/>
              <a:gd name="connsiteY22" fmla="*/ 0 h 6249971"/>
              <a:gd name="connsiteX23" fmla="*/ 11566689 w 11566689"/>
              <a:gd name="connsiteY23" fmla="*/ 380680 h 6249971"/>
              <a:gd name="connsiteX24" fmla="*/ 11566689 w 11566689"/>
              <a:gd name="connsiteY24" fmla="*/ 948859 h 6249971"/>
              <a:gd name="connsiteX25" fmla="*/ 11566689 w 11566689"/>
              <a:gd name="connsiteY25" fmla="*/ 1392039 h 6249971"/>
              <a:gd name="connsiteX26" fmla="*/ 11566689 w 11566689"/>
              <a:gd name="connsiteY26" fmla="*/ 1772719 h 6249971"/>
              <a:gd name="connsiteX27" fmla="*/ 11566689 w 11566689"/>
              <a:gd name="connsiteY27" fmla="*/ 2340898 h 6249971"/>
              <a:gd name="connsiteX28" fmla="*/ 11566689 w 11566689"/>
              <a:gd name="connsiteY28" fmla="*/ 2909077 h 6249971"/>
              <a:gd name="connsiteX29" fmla="*/ 11566689 w 11566689"/>
              <a:gd name="connsiteY29" fmla="*/ 3289757 h 6249971"/>
              <a:gd name="connsiteX30" fmla="*/ 11566689 w 11566689"/>
              <a:gd name="connsiteY30" fmla="*/ 3857937 h 6249971"/>
              <a:gd name="connsiteX31" fmla="*/ 11566689 w 11566689"/>
              <a:gd name="connsiteY31" fmla="*/ 4301116 h 6249971"/>
              <a:gd name="connsiteX32" fmla="*/ 11566689 w 11566689"/>
              <a:gd name="connsiteY32" fmla="*/ 4994295 h 6249971"/>
              <a:gd name="connsiteX33" fmla="*/ 11566689 w 11566689"/>
              <a:gd name="connsiteY33" fmla="*/ 5687474 h 6249971"/>
              <a:gd name="connsiteX34" fmla="*/ 11566689 w 11566689"/>
              <a:gd name="connsiteY34" fmla="*/ 6249971 h 6249971"/>
              <a:gd name="connsiteX35" fmla="*/ 10872688 w 11566689"/>
              <a:gd name="connsiteY35" fmla="*/ 6249971 h 6249971"/>
              <a:gd name="connsiteX36" fmla="*/ 10294353 w 11566689"/>
              <a:gd name="connsiteY36" fmla="*/ 6249971 h 6249971"/>
              <a:gd name="connsiteX37" fmla="*/ 9484685 w 11566689"/>
              <a:gd name="connsiteY37" fmla="*/ 6249971 h 6249971"/>
              <a:gd name="connsiteX38" fmla="*/ 8675017 w 11566689"/>
              <a:gd name="connsiteY38" fmla="*/ 6249971 h 6249971"/>
              <a:gd name="connsiteX39" fmla="*/ 8096682 w 11566689"/>
              <a:gd name="connsiteY39" fmla="*/ 6249971 h 6249971"/>
              <a:gd name="connsiteX40" fmla="*/ 7287014 w 11566689"/>
              <a:gd name="connsiteY40" fmla="*/ 6249971 h 6249971"/>
              <a:gd name="connsiteX41" fmla="*/ 7055680 w 11566689"/>
              <a:gd name="connsiteY41" fmla="*/ 6249971 h 6249971"/>
              <a:gd name="connsiteX42" fmla="*/ 6477346 w 11566689"/>
              <a:gd name="connsiteY42" fmla="*/ 6249971 h 6249971"/>
              <a:gd name="connsiteX43" fmla="*/ 5667678 w 11566689"/>
              <a:gd name="connsiteY43" fmla="*/ 6249971 h 6249971"/>
              <a:gd name="connsiteX44" fmla="*/ 4973676 w 11566689"/>
              <a:gd name="connsiteY44" fmla="*/ 6249971 h 6249971"/>
              <a:gd name="connsiteX45" fmla="*/ 4511009 w 11566689"/>
              <a:gd name="connsiteY45" fmla="*/ 6249971 h 6249971"/>
              <a:gd name="connsiteX46" fmla="*/ 3817007 w 11566689"/>
              <a:gd name="connsiteY46" fmla="*/ 6249971 h 6249971"/>
              <a:gd name="connsiteX47" fmla="*/ 3585674 w 11566689"/>
              <a:gd name="connsiteY47" fmla="*/ 6249971 h 6249971"/>
              <a:gd name="connsiteX48" fmla="*/ 3238673 w 11566689"/>
              <a:gd name="connsiteY48" fmla="*/ 6249971 h 6249971"/>
              <a:gd name="connsiteX49" fmla="*/ 2544672 w 11566689"/>
              <a:gd name="connsiteY49" fmla="*/ 6249971 h 6249971"/>
              <a:gd name="connsiteX50" fmla="*/ 1735003 w 11566689"/>
              <a:gd name="connsiteY50" fmla="*/ 6249971 h 6249971"/>
              <a:gd name="connsiteX51" fmla="*/ 1388003 w 11566689"/>
              <a:gd name="connsiteY51" fmla="*/ 6249971 h 6249971"/>
              <a:gd name="connsiteX52" fmla="*/ 694001 w 11566689"/>
              <a:gd name="connsiteY52" fmla="*/ 6249971 h 6249971"/>
              <a:gd name="connsiteX53" fmla="*/ 0 w 11566689"/>
              <a:gd name="connsiteY53" fmla="*/ 6249971 h 6249971"/>
              <a:gd name="connsiteX54" fmla="*/ 0 w 11566689"/>
              <a:gd name="connsiteY54" fmla="*/ 5869291 h 6249971"/>
              <a:gd name="connsiteX55" fmla="*/ 0 w 11566689"/>
              <a:gd name="connsiteY55" fmla="*/ 5238612 h 6249971"/>
              <a:gd name="connsiteX56" fmla="*/ 0 w 11566689"/>
              <a:gd name="connsiteY56" fmla="*/ 4732933 h 6249971"/>
              <a:gd name="connsiteX57" fmla="*/ 0 w 11566689"/>
              <a:gd name="connsiteY57" fmla="*/ 4227253 h 6249971"/>
              <a:gd name="connsiteX58" fmla="*/ 0 w 11566689"/>
              <a:gd name="connsiteY58" fmla="*/ 3596574 h 6249971"/>
              <a:gd name="connsiteX59" fmla="*/ 0 w 11566689"/>
              <a:gd name="connsiteY59" fmla="*/ 2965895 h 6249971"/>
              <a:gd name="connsiteX60" fmla="*/ 0 w 11566689"/>
              <a:gd name="connsiteY60" fmla="*/ 2272717 h 6249971"/>
              <a:gd name="connsiteX61" fmla="*/ 0 w 11566689"/>
              <a:gd name="connsiteY61" fmla="*/ 1579538 h 6249971"/>
              <a:gd name="connsiteX62" fmla="*/ 0 w 11566689"/>
              <a:gd name="connsiteY62" fmla="*/ 1198858 h 6249971"/>
              <a:gd name="connsiteX63" fmla="*/ 0 w 11566689"/>
              <a:gd name="connsiteY63" fmla="*/ 818178 h 6249971"/>
              <a:gd name="connsiteX64" fmla="*/ 0 w 11566689"/>
              <a:gd name="connsiteY64" fmla="*/ 0 h 624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566689" h="6249971" extrusionOk="0">
                <a:moveTo>
                  <a:pt x="0" y="0"/>
                </a:moveTo>
                <a:cubicBezTo>
                  <a:pt x="216270" y="-59635"/>
                  <a:pt x="389649" y="36705"/>
                  <a:pt x="578334" y="0"/>
                </a:cubicBezTo>
                <a:cubicBezTo>
                  <a:pt x="767019" y="-36705"/>
                  <a:pt x="705761" y="21875"/>
                  <a:pt x="809668" y="0"/>
                </a:cubicBezTo>
                <a:cubicBezTo>
                  <a:pt x="913575" y="-21875"/>
                  <a:pt x="1234768" y="40119"/>
                  <a:pt x="1503670" y="0"/>
                </a:cubicBezTo>
                <a:cubicBezTo>
                  <a:pt x="1772572" y="-40119"/>
                  <a:pt x="1770301" y="41531"/>
                  <a:pt x="1966337" y="0"/>
                </a:cubicBezTo>
                <a:cubicBezTo>
                  <a:pt x="2162373" y="-41531"/>
                  <a:pt x="2161011" y="5073"/>
                  <a:pt x="2313338" y="0"/>
                </a:cubicBezTo>
                <a:cubicBezTo>
                  <a:pt x="2465665" y="-5073"/>
                  <a:pt x="2559164" y="23138"/>
                  <a:pt x="2660338" y="0"/>
                </a:cubicBezTo>
                <a:cubicBezTo>
                  <a:pt x="2761512" y="-23138"/>
                  <a:pt x="2842619" y="26821"/>
                  <a:pt x="2891672" y="0"/>
                </a:cubicBezTo>
                <a:cubicBezTo>
                  <a:pt x="2940725" y="-26821"/>
                  <a:pt x="3226417" y="55936"/>
                  <a:pt x="3470007" y="0"/>
                </a:cubicBezTo>
                <a:cubicBezTo>
                  <a:pt x="3713598" y="-55936"/>
                  <a:pt x="3685808" y="38214"/>
                  <a:pt x="3817007" y="0"/>
                </a:cubicBezTo>
                <a:cubicBezTo>
                  <a:pt x="3948206" y="-38214"/>
                  <a:pt x="4138107" y="44616"/>
                  <a:pt x="4279675" y="0"/>
                </a:cubicBezTo>
                <a:cubicBezTo>
                  <a:pt x="4421243" y="-44616"/>
                  <a:pt x="4482373" y="26233"/>
                  <a:pt x="4626676" y="0"/>
                </a:cubicBezTo>
                <a:cubicBezTo>
                  <a:pt x="4770979" y="-26233"/>
                  <a:pt x="5173005" y="39523"/>
                  <a:pt x="5320677" y="0"/>
                </a:cubicBezTo>
                <a:cubicBezTo>
                  <a:pt x="5468349" y="-39523"/>
                  <a:pt x="5828989" y="49932"/>
                  <a:pt x="6014678" y="0"/>
                </a:cubicBezTo>
                <a:cubicBezTo>
                  <a:pt x="6200367" y="-49932"/>
                  <a:pt x="6496607" y="17094"/>
                  <a:pt x="6708680" y="0"/>
                </a:cubicBezTo>
                <a:cubicBezTo>
                  <a:pt x="6920753" y="-17094"/>
                  <a:pt x="6885719" y="14178"/>
                  <a:pt x="6940013" y="0"/>
                </a:cubicBezTo>
                <a:cubicBezTo>
                  <a:pt x="6994307" y="-14178"/>
                  <a:pt x="7557348" y="42603"/>
                  <a:pt x="7749682" y="0"/>
                </a:cubicBezTo>
                <a:cubicBezTo>
                  <a:pt x="7942016" y="-42603"/>
                  <a:pt x="8081406" y="15999"/>
                  <a:pt x="8328016" y="0"/>
                </a:cubicBezTo>
                <a:cubicBezTo>
                  <a:pt x="8574626" y="-15999"/>
                  <a:pt x="8729486" y="15846"/>
                  <a:pt x="8906351" y="0"/>
                </a:cubicBezTo>
                <a:cubicBezTo>
                  <a:pt x="9083216" y="-15846"/>
                  <a:pt x="9509244" y="39717"/>
                  <a:pt x="9716019" y="0"/>
                </a:cubicBezTo>
                <a:cubicBezTo>
                  <a:pt x="9922794" y="-39717"/>
                  <a:pt x="10021494" y="46082"/>
                  <a:pt x="10294353" y="0"/>
                </a:cubicBezTo>
                <a:cubicBezTo>
                  <a:pt x="10567212" y="-46082"/>
                  <a:pt x="10750864" y="4314"/>
                  <a:pt x="10872688" y="0"/>
                </a:cubicBezTo>
                <a:cubicBezTo>
                  <a:pt x="10994512" y="-4314"/>
                  <a:pt x="11221167" y="19316"/>
                  <a:pt x="11566689" y="0"/>
                </a:cubicBezTo>
                <a:cubicBezTo>
                  <a:pt x="11600394" y="129174"/>
                  <a:pt x="11541432" y="238134"/>
                  <a:pt x="11566689" y="380680"/>
                </a:cubicBezTo>
                <a:cubicBezTo>
                  <a:pt x="11591946" y="523226"/>
                  <a:pt x="11536427" y="830330"/>
                  <a:pt x="11566689" y="948859"/>
                </a:cubicBezTo>
                <a:cubicBezTo>
                  <a:pt x="11596951" y="1067388"/>
                  <a:pt x="11523506" y="1199274"/>
                  <a:pt x="11566689" y="1392039"/>
                </a:cubicBezTo>
                <a:cubicBezTo>
                  <a:pt x="11609872" y="1584804"/>
                  <a:pt x="11558130" y="1617780"/>
                  <a:pt x="11566689" y="1772719"/>
                </a:cubicBezTo>
                <a:cubicBezTo>
                  <a:pt x="11575248" y="1927658"/>
                  <a:pt x="11517855" y="2111280"/>
                  <a:pt x="11566689" y="2340898"/>
                </a:cubicBezTo>
                <a:cubicBezTo>
                  <a:pt x="11615523" y="2570516"/>
                  <a:pt x="11548592" y="2749983"/>
                  <a:pt x="11566689" y="2909077"/>
                </a:cubicBezTo>
                <a:cubicBezTo>
                  <a:pt x="11584786" y="3068171"/>
                  <a:pt x="11543451" y="3127245"/>
                  <a:pt x="11566689" y="3289757"/>
                </a:cubicBezTo>
                <a:cubicBezTo>
                  <a:pt x="11589927" y="3452269"/>
                  <a:pt x="11543692" y="3707402"/>
                  <a:pt x="11566689" y="3857937"/>
                </a:cubicBezTo>
                <a:cubicBezTo>
                  <a:pt x="11589686" y="4008472"/>
                  <a:pt x="11548748" y="4210555"/>
                  <a:pt x="11566689" y="4301116"/>
                </a:cubicBezTo>
                <a:cubicBezTo>
                  <a:pt x="11584630" y="4391677"/>
                  <a:pt x="11549220" y="4723249"/>
                  <a:pt x="11566689" y="4994295"/>
                </a:cubicBezTo>
                <a:cubicBezTo>
                  <a:pt x="11584158" y="5265341"/>
                  <a:pt x="11520104" y="5426624"/>
                  <a:pt x="11566689" y="5687474"/>
                </a:cubicBezTo>
                <a:cubicBezTo>
                  <a:pt x="11613274" y="5948324"/>
                  <a:pt x="11538007" y="6031580"/>
                  <a:pt x="11566689" y="6249971"/>
                </a:cubicBezTo>
                <a:cubicBezTo>
                  <a:pt x="11382420" y="6317801"/>
                  <a:pt x="11162018" y="6197280"/>
                  <a:pt x="10872688" y="6249971"/>
                </a:cubicBezTo>
                <a:cubicBezTo>
                  <a:pt x="10583358" y="6302662"/>
                  <a:pt x="10470535" y="6209648"/>
                  <a:pt x="10294353" y="6249971"/>
                </a:cubicBezTo>
                <a:cubicBezTo>
                  <a:pt x="10118171" y="6290294"/>
                  <a:pt x="9878355" y="6223721"/>
                  <a:pt x="9484685" y="6249971"/>
                </a:cubicBezTo>
                <a:cubicBezTo>
                  <a:pt x="9091015" y="6276221"/>
                  <a:pt x="8989275" y="6201617"/>
                  <a:pt x="8675017" y="6249971"/>
                </a:cubicBezTo>
                <a:cubicBezTo>
                  <a:pt x="8360759" y="6298325"/>
                  <a:pt x="8303522" y="6235120"/>
                  <a:pt x="8096682" y="6249971"/>
                </a:cubicBezTo>
                <a:cubicBezTo>
                  <a:pt x="7889843" y="6264822"/>
                  <a:pt x="7679280" y="6248719"/>
                  <a:pt x="7287014" y="6249971"/>
                </a:cubicBezTo>
                <a:cubicBezTo>
                  <a:pt x="6894748" y="6251223"/>
                  <a:pt x="7156384" y="6239253"/>
                  <a:pt x="7055680" y="6249971"/>
                </a:cubicBezTo>
                <a:cubicBezTo>
                  <a:pt x="6954976" y="6260689"/>
                  <a:pt x="6668372" y="6244123"/>
                  <a:pt x="6477346" y="6249971"/>
                </a:cubicBezTo>
                <a:cubicBezTo>
                  <a:pt x="6286320" y="6255819"/>
                  <a:pt x="6055356" y="6223042"/>
                  <a:pt x="5667678" y="6249971"/>
                </a:cubicBezTo>
                <a:cubicBezTo>
                  <a:pt x="5280000" y="6276900"/>
                  <a:pt x="5206675" y="6249542"/>
                  <a:pt x="4973676" y="6249971"/>
                </a:cubicBezTo>
                <a:cubicBezTo>
                  <a:pt x="4740677" y="6250400"/>
                  <a:pt x="4657225" y="6237592"/>
                  <a:pt x="4511009" y="6249971"/>
                </a:cubicBezTo>
                <a:cubicBezTo>
                  <a:pt x="4364793" y="6262350"/>
                  <a:pt x="4085997" y="6220260"/>
                  <a:pt x="3817007" y="6249971"/>
                </a:cubicBezTo>
                <a:cubicBezTo>
                  <a:pt x="3548017" y="6279682"/>
                  <a:pt x="3650221" y="6237076"/>
                  <a:pt x="3585674" y="6249971"/>
                </a:cubicBezTo>
                <a:cubicBezTo>
                  <a:pt x="3521127" y="6262866"/>
                  <a:pt x="3369237" y="6222956"/>
                  <a:pt x="3238673" y="6249971"/>
                </a:cubicBezTo>
                <a:cubicBezTo>
                  <a:pt x="3108109" y="6276986"/>
                  <a:pt x="2762677" y="6197412"/>
                  <a:pt x="2544672" y="6249971"/>
                </a:cubicBezTo>
                <a:cubicBezTo>
                  <a:pt x="2326667" y="6302530"/>
                  <a:pt x="1956814" y="6229276"/>
                  <a:pt x="1735003" y="6249971"/>
                </a:cubicBezTo>
                <a:cubicBezTo>
                  <a:pt x="1513192" y="6270666"/>
                  <a:pt x="1533593" y="6211651"/>
                  <a:pt x="1388003" y="6249971"/>
                </a:cubicBezTo>
                <a:cubicBezTo>
                  <a:pt x="1242413" y="6288291"/>
                  <a:pt x="869257" y="6205277"/>
                  <a:pt x="694001" y="6249971"/>
                </a:cubicBezTo>
                <a:cubicBezTo>
                  <a:pt x="518745" y="6294665"/>
                  <a:pt x="325711" y="6203667"/>
                  <a:pt x="0" y="6249971"/>
                </a:cubicBezTo>
                <a:cubicBezTo>
                  <a:pt x="-20635" y="6158954"/>
                  <a:pt x="41322" y="6027698"/>
                  <a:pt x="0" y="5869291"/>
                </a:cubicBezTo>
                <a:cubicBezTo>
                  <a:pt x="-41322" y="5710884"/>
                  <a:pt x="73583" y="5463209"/>
                  <a:pt x="0" y="5238612"/>
                </a:cubicBezTo>
                <a:cubicBezTo>
                  <a:pt x="-73583" y="5014015"/>
                  <a:pt x="24055" y="4856984"/>
                  <a:pt x="0" y="4732933"/>
                </a:cubicBezTo>
                <a:cubicBezTo>
                  <a:pt x="-24055" y="4608882"/>
                  <a:pt x="36065" y="4397194"/>
                  <a:pt x="0" y="4227253"/>
                </a:cubicBezTo>
                <a:cubicBezTo>
                  <a:pt x="-36065" y="4057312"/>
                  <a:pt x="938" y="3895067"/>
                  <a:pt x="0" y="3596574"/>
                </a:cubicBezTo>
                <a:cubicBezTo>
                  <a:pt x="-938" y="3298081"/>
                  <a:pt x="33762" y="3162159"/>
                  <a:pt x="0" y="2965895"/>
                </a:cubicBezTo>
                <a:cubicBezTo>
                  <a:pt x="-33762" y="2769631"/>
                  <a:pt x="51429" y="2603357"/>
                  <a:pt x="0" y="2272717"/>
                </a:cubicBezTo>
                <a:cubicBezTo>
                  <a:pt x="-51429" y="1942077"/>
                  <a:pt x="78198" y="1918240"/>
                  <a:pt x="0" y="1579538"/>
                </a:cubicBezTo>
                <a:cubicBezTo>
                  <a:pt x="-78198" y="1240836"/>
                  <a:pt x="28741" y="1342812"/>
                  <a:pt x="0" y="1198858"/>
                </a:cubicBezTo>
                <a:cubicBezTo>
                  <a:pt x="-28741" y="1054904"/>
                  <a:pt x="27967" y="957868"/>
                  <a:pt x="0" y="818178"/>
                </a:cubicBezTo>
                <a:cubicBezTo>
                  <a:pt x="-27967" y="678488"/>
                  <a:pt x="23677" y="30674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552965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2BCD83CA-F970-CECC-19E5-8C1015EC214C}"/>
              </a:ext>
            </a:extLst>
          </p:cNvPr>
          <p:cNvSpPr/>
          <p:nvPr/>
        </p:nvSpPr>
        <p:spPr>
          <a:xfrm>
            <a:off x="7508808" y="2358126"/>
            <a:ext cx="1157210" cy="1113814"/>
          </a:xfrm>
          <a:custGeom>
            <a:avLst/>
            <a:gdLst>
              <a:gd name="connsiteX0" fmla="*/ 0 w 1157210"/>
              <a:gd name="connsiteY0" fmla="*/ 0 h 1113814"/>
              <a:gd name="connsiteX1" fmla="*/ 601749 w 1157210"/>
              <a:gd name="connsiteY1" fmla="*/ 0 h 1113814"/>
              <a:gd name="connsiteX2" fmla="*/ 1157210 w 1157210"/>
              <a:gd name="connsiteY2" fmla="*/ 0 h 1113814"/>
              <a:gd name="connsiteX3" fmla="*/ 1157210 w 1157210"/>
              <a:gd name="connsiteY3" fmla="*/ 523493 h 1113814"/>
              <a:gd name="connsiteX4" fmla="*/ 1157210 w 1157210"/>
              <a:gd name="connsiteY4" fmla="*/ 1113814 h 1113814"/>
              <a:gd name="connsiteX5" fmla="*/ 567033 w 1157210"/>
              <a:gd name="connsiteY5" fmla="*/ 1113814 h 1113814"/>
              <a:gd name="connsiteX6" fmla="*/ 0 w 1157210"/>
              <a:gd name="connsiteY6" fmla="*/ 1113814 h 1113814"/>
              <a:gd name="connsiteX7" fmla="*/ 0 w 1157210"/>
              <a:gd name="connsiteY7" fmla="*/ 556907 h 1113814"/>
              <a:gd name="connsiteX8" fmla="*/ 0 w 1157210"/>
              <a:gd name="connsiteY8" fmla="*/ 0 h 111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7210" h="1113814" extrusionOk="0">
                <a:moveTo>
                  <a:pt x="0" y="0"/>
                </a:moveTo>
                <a:cubicBezTo>
                  <a:pt x="297332" y="-16227"/>
                  <a:pt x="377221" y="22006"/>
                  <a:pt x="601749" y="0"/>
                </a:cubicBezTo>
                <a:cubicBezTo>
                  <a:pt x="826277" y="-22006"/>
                  <a:pt x="1044544" y="5466"/>
                  <a:pt x="1157210" y="0"/>
                </a:cubicBezTo>
                <a:cubicBezTo>
                  <a:pt x="1215794" y="158811"/>
                  <a:pt x="1140898" y="328823"/>
                  <a:pt x="1157210" y="523493"/>
                </a:cubicBezTo>
                <a:cubicBezTo>
                  <a:pt x="1173522" y="718163"/>
                  <a:pt x="1119775" y="906069"/>
                  <a:pt x="1157210" y="1113814"/>
                </a:cubicBezTo>
                <a:cubicBezTo>
                  <a:pt x="1001345" y="1177802"/>
                  <a:pt x="782907" y="1062436"/>
                  <a:pt x="567033" y="1113814"/>
                </a:cubicBezTo>
                <a:cubicBezTo>
                  <a:pt x="351159" y="1165192"/>
                  <a:pt x="240752" y="1049149"/>
                  <a:pt x="0" y="1113814"/>
                </a:cubicBezTo>
                <a:cubicBezTo>
                  <a:pt x="-57307" y="853330"/>
                  <a:pt x="24875" y="678772"/>
                  <a:pt x="0" y="556907"/>
                </a:cubicBezTo>
                <a:cubicBezTo>
                  <a:pt x="-24875" y="435042"/>
                  <a:pt x="41319" y="21491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1250035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גרפיקה 5" descr="אישה עובדת במשרד עם מילוי מלא">
            <a:extLst>
              <a:ext uri="{FF2B5EF4-FFF2-40B4-BE49-F238E27FC236}">
                <a16:creationId xmlns:a16="http://schemas.microsoft.com/office/drawing/2014/main" id="{5986F348-CB07-1FB4-97C5-36D7F5968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4708" y="2453425"/>
            <a:ext cx="945410" cy="945410"/>
          </a:xfrm>
          <a:prstGeom prst="rect">
            <a:avLst/>
          </a:prstGeom>
        </p:spPr>
      </p:pic>
      <p:sp>
        <p:nvSpPr>
          <p:cNvPr id="9" name="מלבן 8">
            <a:extLst>
              <a:ext uri="{FF2B5EF4-FFF2-40B4-BE49-F238E27FC236}">
                <a16:creationId xmlns:a16="http://schemas.microsoft.com/office/drawing/2014/main" id="{B714B8D0-0AEA-DC87-367C-20F798445005}"/>
              </a:ext>
            </a:extLst>
          </p:cNvPr>
          <p:cNvSpPr/>
          <p:nvPr/>
        </p:nvSpPr>
        <p:spPr>
          <a:xfrm>
            <a:off x="7508808" y="3567239"/>
            <a:ext cx="1157210" cy="1113814"/>
          </a:xfrm>
          <a:custGeom>
            <a:avLst/>
            <a:gdLst>
              <a:gd name="connsiteX0" fmla="*/ 0 w 1157210"/>
              <a:gd name="connsiteY0" fmla="*/ 0 h 1113814"/>
              <a:gd name="connsiteX1" fmla="*/ 601749 w 1157210"/>
              <a:gd name="connsiteY1" fmla="*/ 0 h 1113814"/>
              <a:gd name="connsiteX2" fmla="*/ 1157210 w 1157210"/>
              <a:gd name="connsiteY2" fmla="*/ 0 h 1113814"/>
              <a:gd name="connsiteX3" fmla="*/ 1157210 w 1157210"/>
              <a:gd name="connsiteY3" fmla="*/ 523493 h 1113814"/>
              <a:gd name="connsiteX4" fmla="*/ 1157210 w 1157210"/>
              <a:gd name="connsiteY4" fmla="*/ 1113814 h 1113814"/>
              <a:gd name="connsiteX5" fmla="*/ 567033 w 1157210"/>
              <a:gd name="connsiteY5" fmla="*/ 1113814 h 1113814"/>
              <a:gd name="connsiteX6" fmla="*/ 0 w 1157210"/>
              <a:gd name="connsiteY6" fmla="*/ 1113814 h 1113814"/>
              <a:gd name="connsiteX7" fmla="*/ 0 w 1157210"/>
              <a:gd name="connsiteY7" fmla="*/ 556907 h 1113814"/>
              <a:gd name="connsiteX8" fmla="*/ 0 w 1157210"/>
              <a:gd name="connsiteY8" fmla="*/ 0 h 111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7210" h="1113814" extrusionOk="0">
                <a:moveTo>
                  <a:pt x="0" y="0"/>
                </a:moveTo>
                <a:cubicBezTo>
                  <a:pt x="297332" y="-16227"/>
                  <a:pt x="377221" y="22006"/>
                  <a:pt x="601749" y="0"/>
                </a:cubicBezTo>
                <a:cubicBezTo>
                  <a:pt x="826277" y="-22006"/>
                  <a:pt x="1044544" y="5466"/>
                  <a:pt x="1157210" y="0"/>
                </a:cubicBezTo>
                <a:cubicBezTo>
                  <a:pt x="1215794" y="158811"/>
                  <a:pt x="1140898" y="328823"/>
                  <a:pt x="1157210" y="523493"/>
                </a:cubicBezTo>
                <a:cubicBezTo>
                  <a:pt x="1173522" y="718163"/>
                  <a:pt x="1119775" y="906069"/>
                  <a:pt x="1157210" y="1113814"/>
                </a:cubicBezTo>
                <a:cubicBezTo>
                  <a:pt x="1001345" y="1177802"/>
                  <a:pt x="782907" y="1062436"/>
                  <a:pt x="567033" y="1113814"/>
                </a:cubicBezTo>
                <a:cubicBezTo>
                  <a:pt x="351159" y="1165192"/>
                  <a:pt x="240752" y="1049149"/>
                  <a:pt x="0" y="1113814"/>
                </a:cubicBezTo>
                <a:cubicBezTo>
                  <a:pt x="-57307" y="853330"/>
                  <a:pt x="24875" y="678772"/>
                  <a:pt x="0" y="556907"/>
                </a:cubicBezTo>
                <a:cubicBezTo>
                  <a:pt x="-24875" y="435042"/>
                  <a:pt x="41319" y="21491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1250035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5" name="גרפיקה 14" descr="אישה עובדת במשרד עם מילוי מלא">
            <a:extLst>
              <a:ext uri="{FF2B5EF4-FFF2-40B4-BE49-F238E27FC236}">
                <a16:creationId xmlns:a16="http://schemas.microsoft.com/office/drawing/2014/main" id="{EE6327E4-208C-0BE0-E42F-D6B255CD9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4708" y="3662538"/>
            <a:ext cx="945410" cy="945410"/>
          </a:xfrm>
          <a:prstGeom prst="rect">
            <a:avLst/>
          </a:prstGeom>
        </p:spPr>
      </p:pic>
      <p:sp>
        <p:nvSpPr>
          <p:cNvPr id="18" name="מלבן 17">
            <a:extLst>
              <a:ext uri="{FF2B5EF4-FFF2-40B4-BE49-F238E27FC236}">
                <a16:creationId xmlns:a16="http://schemas.microsoft.com/office/drawing/2014/main" id="{FBDAD6B4-6042-A0AA-C153-1433315D6246}"/>
              </a:ext>
            </a:extLst>
          </p:cNvPr>
          <p:cNvSpPr/>
          <p:nvPr/>
        </p:nvSpPr>
        <p:spPr>
          <a:xfrm>
            <a:off x="7508808" y="4802072"/>
            <a:ext cx="1157210" cy="1113814"/>
          </a:xfrm>
          <a:custGeom>
            <a:avLst/>
            <a:gdLst>
              <a:gd name="connsiteX0" fmla="*/ 0 w 1157210"/>
              <a:gd name="connsiteY0" fmla="*/ 0 h 1113814"/>
              <a:gd name="connsiteX1" fmla="*/ 601749 w 1157210"/>
              <a:gd name="connsiteY1" fmla="*/ 0 h 1113814"/>
              <a:gd name="connsiteX2" fmla="*/ 1157210 w 1157210"/>
              <a:gd name="connsiteY2" fmla="*/ 0 h 1113814"/>
              <a:gd name="connsiteX3" fmla="*/ 1157210 w 1157210"/>
              <a:gd name="connsiteY3" fmla="*/ 523493 h 1113814"/>
              <a:gd name="connsiteX4" fmla="*/ 1157210 w 1157210"/>
              <a:gd name="connsiteY4" fmla="*/ 1113814 h 1113814"/>
              <a:gd name="connsiteX5" fmla="*/ 567033 w 1157210"/>
              <a:gd name="connsiteY5" fmla="*/ 1113814 h 1113814"/>
              <a:gd name="connsiteX6" fmla="*/ 0 w 1157210"/>
              <a:gd name="connsiteY6" fmla="*/ 1113814 h 1113814"/>
              <a:gd name="connsiteX7" fmla="*/ 0 w 1157210"/>
              <a:gd name="connsiteY7" fmla="*/ 556907 h 1113814"/>
              <a:gd name="connsiteX8" fmla="*/ 0 w 1157210"/>
              <a:gd name="connsiteY8" fmla="*/ 0 h 111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7210" h="1113814" extrusionOk="0">
                <a:moveTo>
                  <a:pt x="0" y="0"/>
                </a:moveTo>
                <a:cubicBezTo>
                  <a:pt x="297332" y="-16227"/>
                  <a:pt x="377221" y="22006"/>
                  <a:pt x="601749" y="0"/>
                </a:cubicBezTo>
                <a:cubicBezTo>
                  <a:pt x="826277" y="-22006"/>
                  <a:pt x="1044544" y="5466"/>
                  <a:pt x="1157210" y="0"/>
                </a:cubicBezTo>
                <a:cubicBezTo>
                  <a:pt x="1215794" y="158811"/>
                  <a:pt x="1140898" y="328823"/>
                  <a:pt x="1157210" y="523493"/>
                </a:cubicBezTo>
                <a:cubicBezTo>
                  <a:pt x="1173522" y="718163"/>
                  <a:pt x="1119775" y="906069"/>
                  <a:pt x="1157210" y="1113814"/>
                </a:cubicBezTo>
                <a:cubicBezTo>
                  <a:pt x="1001345" y="1177802"/>
                  <a:pt x="782907" y="1062436"/>
                  <a:pt x="567033" y="1113814"/>
                </a:cubicBezTo>
                <a:cubicBezTo>
                  <a:pt x="351159" y="1165192"/>
                  <a:pt x="240752" y="1049149"/>
                  <a:pt x="0" y="1113814"/>
                </a:cubicBezTo>
                <a:cubicBezTo>
                  <a:pt x="-57307" y="853330"/>
                  <a:pt x="24875" y="678772"/>
                  <a:pt x="0" y="556907"/>
                </a:cubicBezTo>
                <a:cubicBezTo>
                  <a:pt x="-24875" y="435042"/>
                  <a:pt x="41319" y="21491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1250035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9" name="גרפיקה 18" descr="אישה עובדת במשרד עם מילוי מלא">
            <a:extLst>
              <a:ext uri="{FF2B5EF4-FFF2-40B4-BE49-F238E27FC236}">
                <a16:creationId xmlns:a16="http://schemas.microsoft.com/office/drawing/2014/main" id="{27BD2BB6-9CC1-8CEE-FA67-E67D60901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4708" y="4897371"/>
            <a:ext cx="945410" cy="945410"/>
          </a:xfrm>
          <a:prstGeom prst="rect">
            <a:avLst/>
          </a:prstGeom>
        </p:spPr>
      </p:pic>
      <p:sp>
        <p:nvSpPr>
          <p:cNvPr id="20" name="מלבן: פינות מעוגלות 19">
            <a:extLst>
              <a:ext uri="{FF2B5EF4-FFF2-40B4-BE49-F238E27FC236}">
                <a16:creationId xmlns:a16="http://schemas.microsoft.com/office/drawing/2014/main" id="{09B1E08C-88F7-665F-AD64-A47A8B2F71CA}"/>
              </a:ext>
            </a:extLst>
          </p:cNvPr>
          <p:cNvSpPr/>
          <p:nvPr/>
        </p:nvSpPr>
        <p:spPr>
          <a:xfrm>
            <a:off x="2450264" y="1285758"/>
            <a:ext cx="6215754" cy="948663"/>
          </a:xfrm>
          <a:custGeom>
            <a:avLst/>
            <a:gdLst>
              <a:gd name="connsiteX0" fmla="*/ 0 w 6215754"/>
              <a:gd name="connsiteY0" fmla="*/ 272418 h 948663"/>
              <a:gd name="connsiteX1" fmla="*/ 272418 w 6215754"/>
              <a:gd name="connsiteY1" fmla="*/ 0 h 948663"/>
              <a:gd name="connsiteX2" fmla="*/ 669382 w 6215754"/>
              <a:gd name="connsiteY2" fmla="*/ 0 h 948663"/>
              <a:gd name="connsiteX3" fmla="*/ 1179765 w 6215754"/>
              <a:gd name="connsiteY3" fmla="*/ 0 h 948663"/>
              <a:gd name="connsiteX4" fmla="*/ 1690148 w 6215754"/>
              <a:gd name="connsiteY4" fmla="*/ 0 h 948663"/>
              <a:gd name="connsiteX5" fmla="*/ 2200530 w 6215754"/>
              <a:gd name="connsiteY5" fmla="*/ 0 h 948663"/>
              <a:gd name="connsiteX6" fmla="*/ 2824331 w 6215754"/>
              <a:gd name="connsiteY6" fmla="*/ 0 h 948663"/>
              <a:gd name="connsiteX7" fmla="*/ 3334714 w 6215754"/>
              <a:gd name="connsiteY7" fmla="*/ 0 h 948663"/>
              <a:gd name="connsiteX8" fmla="*/ 3901806 w 6215754"/>
              <a:gd name="connsiteY8" fmla="*/ 0 h 948663"/>
              <a:gd name="connsiteX9" fmla="*/ 4355479 w 6215754"/>
              <a:gd name="connsiteY9" fmla="*/ 0 h 948663"/>
              <a:gd name="connsiteX10" fmla="*/ 4922571 w 6215754"/>
              <a:gd name="connsiteY10" fmla="*/ 0 h 948663"/>
              <a:gd name="connsiteX11" fmla="*/ 5432953 w 6215754"/>
              <a:gd name="connsiteY11" fmla="*/ 0 h 948663"/>
              <a:gd name="connsiteX12" fmla="*/ 5943336 w 6215754"/>
              <a:gd name="connsiteY12" fmla="*/ 0 h 948663"/>
              <a:gd name="connsiteX13" fmla="*/ 6215754 w 6215754"/>
              <a:gd name="connsiteY13" fmla="*/ 272418 h 948663"/>
              <a:gd name="connsiteX14" fmla="*/ 6215754 w 6215754"/>
              <a:gd name="connsiteY14" fmla="*/ 676245 h 948663"/>
              <a:gd name="connsiteX15" fmla="*/ 5943336 w 6215754"/>
              <a:gd name="connsiteY15" fmla="*/ 948663 h 948663"/>
              <a:gd name="connsiteX16" fmla="*/ 5489663 w 6215754"/>
              <a:gd name="connsiteY16" fmla="*/ 948663 h 948663"/>
              <a:gd name="connsiteX17" fmla="*/ 4865862 w 6215754"/>
              <a:gd name="connsiteY17" fmla="*/ 948663 h 948663"/>
              <a:gd name="connsiteX18" fmla="*/ 4412188 w 6215754"/>
              <a:gd name="connsiteY18" fmla="*/ 948663 h 948663"/>
              <a:gd name="connsiteX19" fmla="*/ 3901806 w 6215754"/>
              <a:gd name="connsiteY19" fmla="*/ 948663 h 948663"/>
              <a:gd name="connsiteX20" fmla="*/ 3221295 w 6215754"/>
              <a:gd name="connsiteY20" fmla="*/ 948663 h 948663"/>
              <a:gd name="connsiteX21" fmla="*/ 2710913 w 6215754"/>
              <a:gd name="connsiteY21" fmla="*/ 948663 h 948663"/>
              <a:gd name="connsiteX22" fmla="*/ 2200530 w 6215754"/>
              <a:gd name="connsiteY22" fmla="*/ 948663 h 948663"/>
              <a:gd name="connsiteX23" fmla="*/ 1576729 w 6215754"/>
              <a:gd name="connsiteY23" fmla="*/ 948663 h 948663"/>
              <a:gd name="connsiteX24" fmla="*/ 1179765 w 6215754"/>
              <a:gd name="connsiteY24" fmla="*/ 948663 h 948663"/>
              <a:gd name="connsiteX25" fmla="*/ 272418 w 6215754"/>
              <a:gd name="connsiteY25" fmla="*/ 948663 h 948663"/>
              <a:gd name="connsiteX26" fmla="*/ 0 w 6215754"/>
              <a:gd name="connsiteY26" fmla="*/ 676245 h 948663"/>
              <a:gd name="connsiteX27" fmla="*/ 0 w 6215754"/>
              <a:gd name="connsiteY27" fmla="*/ 272418 h 94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15754" h="948663" extrusionOk="0">
                <a:moveTo>
                  <a:pt x="0" y="272418"/>
                </a:moveTo>
                <a:cubicBezTo>
                  <a:pt x="-4755" y="123100"/>
                  <a:pt x="121635" y="-9406"/>
                  <a:pt x="272418" y="0"/>
                </a:cubicBezTo>
                <a:cubicBezTo>
                  <a:pt x="462750" y="-19785"/>
                  <a:pt x="496680" y="10209"/>
                  <a:pt x="669382" y="0"/>
                </a:cubicBezTo>
                <a:cubicBezTo>
                  <a:pt x="842084" y="-10209"/>
                  <a:pt x="974609" y="37604"/>
                  <a:pt x="1179765" y="0"/>
                </a:cubicBezTo>
                <a:cubicBezTo>
                  <a:pt x="1384921" y="-37604"/>
                  <a:pt x="1535477" y="54759"/>
                  <a:pt x="1690148" y="0"/>
                </a:cubicBezTo>
                <a:cubicBezTo>
                  <a:pt x="1844819" y="-54759"/>
                  <a:pt x="1955225" y="19900"/>
                  <a:pt x="2200530" y="0"/>
                </a:cubicBezTo>
                <a:cubicBezTo>
                  <a:pt x="2445835" y="-19900"/>
                  <a:pt x="2663176" y="47010"/>
                  <a:pt x="2824331" y="0"/>
                </a:cubicBezTo>
                <a:cubicBezTo>
                  <a:pt x="2985486" y="-47010"/>
                  <a:pt x="3091409" y="40915"/>
                  <a:pt x="3334714" y="0"/>
                </a:cubicBezTo>
                <a:cubicBezTo>
                  <a:pt x="3578019" y="-40915"/>
                  <a:pt x="3774578" y="39620"/>
                  <a:pt x="3901806" y="0"/>
                </a:cubicBezTo>
                <a:cubicBezTo>
                  <a:pt x="4029034" y="-39620"/>
                  <a:pt x="4229418" y="9154"/>
                  <a:pt x="4355479" y="0"/>
                </a:cubicBezTo>
                <a:cubicBezTo>
                  <a:pt x="4481540" y="-9154"/>
                  <a:pt x="4725116" y="24012"/>
                  <a:pt x="4922571" y="0"/>
                </a:cubicBezTo>
                <a:cubicBezTo>
                  <a:pt x="5120026" y="-24012"/>
                  <a:pt x="5223433" y="32777"/>
                  <a:pt x="5432953" y="0"/>
                </a:cubicBezTo>
                <a:cubicBezTo>
                  <a:pt x="5642473" y="-32777"/>
                  <a:pt x="5796278" y="14396"/>
                  <a:pt x="5943336" y="0"/>
                </a:cubicBezTo>
                <a:cubicBezTo>
                  <a:pt x="6072130" y="16472"/>
                  <a:pt x="6223724" y="120923"/>
                  <a:pt x="6215754" y="272418"/>
                </a:cubicBezTo>
                <a:cubicBezTo>
                  <a:pt x="6220357" y="376707"/>
                  <a:pt x="6187592" y="522914"/>
                  <a:pt x="6215754" y="676245"/>
                </a:cubicBezTo>
                <a:cubicBezTo>
                  <a:pt x="6188389" y="840633"/>
                  <a:pt x="6079844" y="965820"/>
                  <a:pt x="5943336" y="948663"/>
                </a:cubicBezTo>
                <a:cubicBezTo>
                  <a:pt x="5736037" y="963353"/>
                  <a:pt x="5698797" y="909419"/>
                  <a:pt x="5489663" y="948663"/>
                </a:cubicBezTo>
                <a:cubicBezTo>
                  <a:pt x="5280529" y="987907"/>
                  <a:pt x="5025183" y="943164"/>
                  <a:pt x="4865862" y="948663"/>
                </a:cubicBezTo>
                <a:cubicBezTo>
                  <a:pt x="4706541" y="954162"/>
                  <a:pt x="4509790" y="923109"/>
                  <a:pt x="4412188" y="948663"/>
                </a:cubicBezTo>
                <a:cubicBezTo>
                  <a:pt x="4314586" y="974217"/>
                  <a:pt x="4014525" y="946395"/>
                  <a:pt x="3901806" y="948663"/>
                </a:cubicBezTo>
                <a:cubicBezTo>
                  <a:pt x="3789087" y="950931"/>
                  <a:pt x="3482340" y="916901"/>
                  <a:pt x="3221295" y="948663"/>
                </a:cubicBezTo>
                <a:cubicBezTo>
                  <a:pt x="2960250" y="980425"/>
                  <a:pt x="2946525" y="911374"/>
                  <a:pt x="2710913" y="948663"/>
                </a:cubicBezTo>
                <a:cubicBezTo>
                  <a:pt x="2475301" y="985952"/>
                  <a:pt x="2366899" y="917637"/>
                  <a:pt x="2200530" y="948663"/>
                </a:cubicBezTo>
                <a:cubicBezTo>
                  <a:pt x="2034161" y="979689"/>
                  <a:pt x="1737751" y="920236"/>
                  <a:pt x="1576729" y="948663"/>
                </a:cubicBezTo>
                <a:cubicBezTo>
                  <a:pt x="1415707" y="977090"/>
                  <a:pt x="1377320" y="911709"/>
                  <a:pt x="1179765" y="948663"/>
                </a:cubicBezTo>
                <a:cubicBezTo>
                  <a:pt x="982210" y="985617"/>
                  <a:pt x="621912" y="854396"/>
                  <a:pt x="272418" y="948663"/>
                </a:cubicBezTo>
                <a:cubicBezTo>
                  <a:pt x="83052" y="944746"/>
                  <a:pt x="-3449" y="820643"/>
                  <a:pt x="0" y="676245"/>
                </a:cubicBezTo>
                <a:cubicBezTo>
                  <a:pt x="-39687" y="574300"/>
                  <a:pt x="12309" y="367843"/>
                  <a:pt x="0" y="272418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02534523">
                  <a:prstGeom prst="roundRect">
                    <a:avLst>
                      <a:gd name="adj" fmla="val 2871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he-IL" dirty="0">
              <a:solidFill>
                <a:sysClr val="windowText" lastClr="000000"/>
              </a:solidFill>
            </a:endParaRPr>
          </a:p>
        </p:txBody>
      </p:sp>
      <p:cxnSp>
        <p:nvCxnSpPr>
          <p:cNvPr id="37" name="מחבר ישר 36">
            <a:extLst>
              <a:ext uri="{FF2B5EF4-FFF2-40B4-BE49-F238E27FC236}">
                <a16:creationId xmlns:a16="http://schemas.microsoft.com/office/drawing/2014/main" id="{81920721-9919-F031-7626-E094156DBF20}"/>
              </a:ext>
            </a:extLst>
          </p:cNvPr>
          <p:cNvCxnSpPr>
            <a:cxnSpLocks/>
          </p:cNvCxnSpPr>
          <p:nvPr/>
        </p:nvCxnSpPr>
        <p:spPr>
          <a:xfrm flipV="1">
            <a:off x="5507736" y="2591911"/>
            <a:ext cx="1744924" cy="0"/>
          </a:xfrm>
          <a:prstGeom prst="line">
            <a:avLst/>
          </a:pr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מחבר ישר 38">
            <a:extLst>
              <a:ext uri="{FF2B5EF4-FFF2-40B4-BE49-F238E27FC236}">
                <a16:creationId xmlns:a16="http://schemas.microsoft.com/office/drawing/2014/main" id="{AFBCC217-0508-A56F-C4B5-697F6817A89E}"/>
              </a:ext>
            </a:extLst>
          </p:cNvPr>
          <p:cNvCxnSpPr>
            <a:cxnSpLocks/>
          </p:cNvCxnSpPr>
          <p:nvPr/>
        </p:nvCxnSpPr>
        <p:spPr>
          <a:xfrm>
            <a:off x="4343400" y="2901317"/>
            <a:ext cx="2909260" cy="0"/>
          </a:xfrm>
          <a:custGeom>
            <a:avLst/>
            <a:gdLst>
              <a:gd name="connsiteX0" fmla="*/ 0 w 2909260"/>
              <a:gd name="connsiteY0" fmla="*/ 0 h 0"/>
              <a:gd name="connsiteX1" fmla="*/ 494574 w 2909260"/>
              <a:gd name="connsiteY1" fmla="*/ 0 h 0"/>
              <a:gd name="connsiteX2" fmla="*/ 1105519 w 2909260"/>
              <a:gd name="connsiteY2" fmla="*/ 0 h 0"/>
              <a:gd name="connsiteX3" fmla="*/ 1600093 w 2909260"/>
              <a:gd name="connsiteY3" fmla="*/ 1 h 0"/>
              <a:gd name="connsiteX4" fmla="*/ 2094667 w 2909260"/>
              <a:gd name="connsiteY4" fmla="*/ 1 h 0"/>
              <a:gd name="connsiteX5" fmla="*/ 2909260 w 2909260"/>
              <a:gd name="connsiteY5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9260" extrusionOk="0">
                <a:moveTo>
                  <a:pt x="0" y="0"/>
                </a:moveTo>
                <a:cubicBezTo>
                  <a:pt x="157944" y="-24058"/>
                  <a:pt x="288166" y="9893"/>
                  <a:pt x="494574" y="0"/>
                </a:cubicBezTo>
                <a:cubicBezTo>
                  <a:pt x="700982" y="-9893"/>
                  <a:pt x="826209" y="8537"/>
                  <a:pt x="1105519" y="0"/>
                </a:cubicBezTo>
                <a:cubicBezTo>
                  <a:pt x="1384830" y="-8536"/>
                  <a:pt x="1438124" y="23896"/>
                  <a:pt x="1600093" y="1"/>
                </a:cubicBezTo>
                <a:cubicBezTo>
                  <a:pt x="1762062" y="-23894"/>
                  <a:pt x="1943366" y="53071"/>
                  <a:pt x="2094667" y="1"/>
                </a:cubicBezTo>
                <a:cubicBezTo>
                  <a:pt x="2245968" y="-53069"/>
                  <a:pt x="2596346" y="56397"/>
                  <a:pt x="2909260" y="1"/>
                </a:cubicBezTo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71049868">
                  <a:prstGeom prst="lin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מחבר ישר 40">
            <a:extLst>
              <a:ext uri="{FF2B5EF4-FFF2-40B4-BE49-F238E27FC236}">
                <a16:creationId xmlns:a16="http://schemas.microsoft.com/office/drawing/2014/main" id="{8B269839-2358-B902-3F54-BCA18F8FB357}"/>
              </a:ext>
            </a:extLst>
          </p:cNvPr>
          <p:cNvCxnSpPr>
            <a:cxnSpLocks/>
          </p:cNvCxnSpPr>
          <p:nvPr/>
        </p:nvCxnSpPr>
        <p:spPr>
          <a:xfrm>
            <a:off x="6096000" y="3885291"/>
            <a:ext cx="1156660" cy="0"/>
          </a:xfrm>
          <a:custGeom>
            <a:avLst/>
            <a:gdLst>
              <a:gd name="connsiteX0" fmla="*/ 0 w 1156660"/>
              <a:gd name="connsiteY0" fmla="*/ 0 h 0"/>
              <a:gd name="connsiteX1" fmla="*/ 543630 w 1156660"/>
              <a:gd name="connsiteY1" fmla="*/ 0 h 0"/>
              <a:gd name="connsiteX2" fmla="*/ 1156660 w 1156660"/>
              <a:gd name="connsiteY2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6660" extrusionOk="0">
                <a:moveTo>
                  <a:pt x="0" y="0"/>
                </a:moveTo>
                <a:cubicBezTo>
                  <a:pt x="243634" y="-39883"/>
                  <a:pt x="311718" y="19863"/>
                  <a:pt x="543630" y="0"/>
                </a:cubicBezTo>
                <a:cubicBezTo>
                  <a:pt x="775542" y="-19863"/>
                  <a:pt x="858452" y="38383"/>
                  <a:pt x="1156660" y="1"/>
                </a:cubicBezTo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71049868">
                  <a:prstGeom prst="lin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מחבר ישר 41">
            <a:extLst>
              <a:ext uri="{FF2B5EF4-FFF2-40B4-BE49-F238E27FC236}">
                <a16:creationId xmlns:a16="http://schemas.microsoft.com/office/drawing/2014/main" id="{A9C4494F-850A-86D7-E5CF-1F17C52E0402}"/>
              </a:ext>
            </a:extLst>
          </p:cNvPr>
          <p:cNvCxnSpPr>
            <a:cxnSpLocks/>
          </p:cNvCxnSpPr>
          <p:nvPr/>
        </p:nvCxnSpPr>
        <p:spPr>
          <a:xfrm>
            <a:off x="4959626" y="4153648"/>
            <a:ext cx="2293034" cy="0"/>
          </a:xfrm>
          <a:custGeom>
            <a:avLst/>
            <a:gdLst>
              <a:gd name="connsiteX0" fmla="*/ 0 w 2293034"/>
              <a:gd name="connsiteY0" fmla="*/ 0 h 0"/>
              <a:gd name="connsiteX1" fmla="*/ 504467 w 2293034"/>
              <a:gd name="connsiteY1" fmla="*/ 0 h 0"/>
              <a:gd name="connsiteX2" fmla="*/ 1100656 w 2293034"/>
              <a:gd name="connsiteY2" fmla="*/ 0 h 0"/>
              <a:gd name="connsiteX3" fmla="*/ 1605124 w 2293034"/>
              <a:gd name="connsiteY3" fmla="*/ 1 h 0"/>
              <a:gd name="connsiteX4" fmla="*/ 2293034 w 2293034"/>
              <a:gd name="connsiteY4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93034" extrusionOk="0">
                <a:moveTo>
                  <a:pt x="0" y="0"/>
                </a:moveTo>
                <a:cubicBezTo>
                  <a:pt x="144089" y="-906"/>
                  <a:pt x="290977" y="3118"/>
                  <a:pt x="504467" y="0"/>
                </a:cubicBezTo>
                <a:cubicBezTo>
                  <a:pt x="717957" y="-3118"/>
                  <a:pt x="847644" y="23172"/>
                  <a:pt x="1100656" y="0"/>
                </a:cubicBezTo>
                <a:cubicBezTo>
                  <a:pt x="1353668" y="-23172"/>
                  <a:pt x="1355293" y="56270"/>
                  <a:pt x="1605124" y="1"/>
                </a:cubicBezTo>
                <a:cubicBezTo>
                  <a:pt x="1854955" y="-56269"/>
                  <a:pt x="2120249" y="10377"/>
                  <a:pt x="2293034" y="1"/>
                </a:cubicBezTo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71049868">
                  <a:prstGeom prst="lin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מחבר ישר 43">
            <a:extLst>
              <a:ext uri="{FF2B5EF4-FFF2-40B4-BE49-F238E27FC236}">
                <a16:creationId xmlns:a16="http://schemas.microsoft.com/office/drawing/2014/main" id="{2760184C-8F72-AEAD-9506-6C11B40E7156}"/>
              </a:ext>
            </a:extLst>
          </p:cNvPr>
          <p:cNvCxnSpPr>
            <a:cxnSpLocks/>
          </p:cNvCxnSpPr>
          <p:nvPr/>
        </p:nvCxnSpPr>
        <p:spPr>
          <a:xfrm>
            <a:off x="5507736" y="5177378"/>
            <a:ext cx="1744924" cy="0"/>
          </a:xfrm>
          <a:custGeom>
            <a:avLst/>
            <a:gdLst>
              <a:gd name="connsiteX0" fmla="*/ 0 w 1744924"/>
              <a:gd name="connsiteY0" fmla="*/ 0 h 0"/>
              <a:gd name="connsiteX1" fmla="*/ 529294 w 1744924"/>
              <a:gd name="connsiteY1" fmla="*/ 0 h 0"/>
              <a:gd name="connsiteX2" fmla="*/ 1128384 w 1744924"/>
              <a:gd name="connsiteY2" fmla="*/ 1 h 0"/>
              <a:gd name="connsiteX3" fmla="*/ 1744924 w 1744924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4924" extrusionOk="0">
                <a:moveTo>
                  <a:pt x="0" y="0"/>
                </a:moveTo>
                <a:cubicBezTo>
                  <a:pt x="172786" y="-47933"/>
                  <a:pt x="329216" y="3018"/>
                  <a:pt x="529294" y="0"/>
                </a:cubicBezTo>
                <a:cubicBezTo>
                  <a:pt x="729372" y="-3018"/>
                  <a:pt x="1005170" y="2196"/>
                  <a:pt x="1128384" y="1"/>
                </a:cubicBezTo>
                <a:cubicBezTo>
                  <a:pt x="1251598" y="-2194"/>
                  <a:pt x="1531906" y="70818"/>
                  <a:pt x="1744924" y="1"/>
                </a:cubicBezTo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71049868">
                  <a:prstGeom prst="lin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מחבר ישר 45">
            <a:extLst>
              <a:ext uri="{FF2B5EF4-FFF2-40B4-BE49-F238E27FC236}">
                <a16:creationId xmlns:a16="http://schemas.microsoft.com/office/drawing/2014/main" id="{538D835F-9705-6FA5-4493-63FA39E59059}"/>
              </a:ext>
            </a:extLst>
          </p:cNvPr>
          <p:cNvCxnSpPr>
            <a:cxnSpLocks/>
          </p:cNvCxnSpPr>
          <p:nvPr/>
        </p:nvCxnSpPr>
        <p:spPr>
          <a:xfrm>
            <a:off x="3747052" y="5505369"/>
            <a:ext cx="3505608" cy="0"/>
          </a:xfrm>
          <a:custGeom>
            <a:avLst/>
            <a:gdLst>
              <a:gd name="connsiteX0" fmla="*/ 0 w 3505608"/>
              <a:gd name="connsiteY0" fmla="*/ 0 h 0"/>
              <a:gd name="connsiteX1" fmla="*/ 479100 w 3505608"/>
              <a:gd name="connsiteY1" fmla="*/ 0 h 0"/>
              <a:gd name="connsiteX2" fmla="*/ 1098424 w 3505608"/>
              <a:gd name="connsiteY2" fmla="*/ 0 h 0"/>
              <a:gd name="connsiteX3" fmla="*/ 1577524 w 3505608"/>
              <a:gd name="connsiteY3" fmla="*/ 0 h 0"/>
              <a:gd name="connsiteX4" fmla="*/ 2056623 w 3505608"/>
              <a:gd name="connsiteY4" fmla="*/ 1 h 0"/>
              <a:gd name="connsiteX5" fmla="*/ 2711004 w 3505608"/>
              <a:gd name="connsiteY5" fmla="*/ 1 h 0"/>
              <a:gd name="connsiteX6" fmla="*/ 3505608 w 3505608"/>
              <a:gd name="connsiteY6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5608" extrusionOk="0">
                <a:moveTo>
                  <a:pt x="0" y="0"/>
                </a:moveTo>
                <a:cubicBezTo>
                  <a:pt x="138844" y="-35779"/>
                  <a:pt x="341454" y="50366"/>
                  <a:pt x="479100" y="0"/>
                </a:cubicBezTo>
                <a:cubicBezTo>
                  <a:pt x="616746" y="-50366"/>
                  <a:pt x="845265" y="4517"/>
                  <a:pt x="1098424" y="0"/>
                </a:cubicBezTo>
                <a:cubicBezTo>
                  <a:pt x="1351583" y="-4517"/>
                  <a:pt x="1469902" y="28649"/>
                  <a:pt x="1577524" y="0"/>
                </a:cubicBezTo>
                <a:cubicBezTo>
                  <a:pt x="1685146" y="-28649"/>
                  <a:pt x="1921092" y="6007"/>
                  <a:pt x="2056623" y="1"/>
                </a:cubicBezTo>
                <a:cubicBezTo>
                  <a:pt x="2192154" y="-6005"/>
                  <a:pt x="2388618" y="3335"/>
                  <a:pt x="2711004" y="1"/>
                </a:cubicBezTo>
                <a:cubicBezTo>
                  <a:pt x="3033390" y="-3333"/>
                  <a:pt x="3232687" y="9943"/>
                  <a:pt x="3505608" y="1"/>
                </a:cubicBezTo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171049868">
                  <a:prstGeom prst="lin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גרפיקה 2" descr="זכוכית מגדלת עם מילוי מלא">
            <a:extLst>
              <a:ext uri="{FF2B5EF4-FFF2-40B4-BE49-F238E27FC236}">
                <a16:creationId xmlns:a16="http://schemas.microsoft.com/office/drawing/2014/main" id="{B26B0170-3E37-8D2A-214A-E677F9E9F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35624" y="1429764"/>
            <a:ext cx="614340" cy="61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6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"/>
    </mc:Choice>
    <mc:Fallback xmlns="">
      <p:transition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324F1B9-4EF5-E79C-09A0-00DAA99D9FF8}"/>
              </a:ext>
            </a:extLst>
          </p:cNvPr>
          <p:cNvSpPr/>
          <p:nvPr/>
        </p:nvSpPr>
        <p:spPr>
          <a:xfrm>
            <a:off x="312656" y="263951"/>
            <a:ext cx="11566689" cy="6249971"/>
          </a:xfrm>
          <a:custGeom>
            <a:avLst/>
            <a:gdLst>
              <a:gd name="connsiteX0" fmla="*/ 0 w 11566689"/>
              <a:gd name="connsiteY0" fmla="*/ 0 h 6249971"/>
              <a:gd name="connsiteX1" fmla="*/ 578334 w 11566689"/>
              <a:gd name="connsiteY1" fmla="*/ 0 h 6249971"/>
              <a:gd name="connsiteX2" fmla="*/ 809668 w 11566689"/>
              <a:gd name="connsiteY2" fmla="*/ 0 h 6249971"/>
              <a:gd name="connsiteX3" fmla="*/ 1503670 w 11566689"/>
              <a:gd name="connsiteY3" fmla="*/ 0 h 6249971"/>
              <a:gd name="connsiteX4" fmla="*/ 1966337 w 11566689"/>
              <a:gd name="connsiteY4" fmla="*/ 0 h 6249971"/>
              <a:gd name="connsiteX5" fmla="*/ 2313338 w 11566689"/>
              <a:gd name="connsiteY5" fmla="*/ 0 h 6249971"/>
              <a:gd name="connsiteX6" fmla="*/ 2660338 w 11566689"/>
              <a:gd name="connsiteY6" fmla="*/ 0 h 6249971"/>
              <a:gd name="connsiteX7" fmla="*/ 2891672 w 11566689"/>
              <a:gd name="connsiteY7" fmla="*/ 0 h 6249971"/>
              <a:gd name="connsiteX8" fmla="*/ 3470007 w 11566689"/>
              <a:gd name="connsiteY8" fmla="*/ 0 h 6249971"/>
              <a:gd name="connsiteX9" fmla="*/ 3817007 w 11566689"/>
              <a:gd name="connsiteY9" fmla="*/ 0 h 6249971"/>
              <a:gd name="connsiteX10" fmla="*/ 4279675 w 11566689"/>
              <a:gd name="connsiteY10" fmla="*/ 0 h 6249971"/>
              <a:gd name="connsiteX11" fmla="*/ 4626676 w 11566689"/>
              <a:gd name="connsiteY11" fmla="*/ 0 h 6249971"/>
              <a:gd name="connsiteX12" fmla="*/ 5320677 w 11566689"/>
              <a:gd name="connsiteY12" fmla="*/ 0 h 6249971"/>
              <a:gd name="connsiteX13" fmla="*/ 6014678 w 11566689"/>
              <a:gd name="connsiteY13" fmla="*/ 0 h 6249971"/>
              <a:gd name="connsiteX14" fmla="*/ 6708680 w 11566689"/>
              <a:gd name="connsiteY14" fmla="*/ 0 h 6249971"/>
              <a:gd name="connsiteX15" fmla="*/ 6940013 w 11566689"/>
              <a:gd name="connsiteY15" fmla="*/ 0 h 6249971"/>
              <a:gd name="connsiteX16" fmla="*/ 7749682 w 11566689"/>
              <a:gd name="connsiteY16" fmla="*/ 0 h 6249971"/>
              <a:gd name="connsiteX17" fmla="*/ 8328016 w 11566689"/>
              <a:gd name="connsiteY17" fmla="*/ 0 h 6249971"/>
              <a:gd name="connsiteX18" fmla="*/ 8906351 w 11566689"/>
              <a:gd name="connsiteY18" fmla="*/ 0 h 6249971"/>
              <a:gd name="connsiteX19" fmla="*/ 9716019 w 11566689"/>
              <a:gd name="connsiteY19" fmla="*/ 0 h 6249971"/>
              <a:gd name="connsiteX20" fmla="*/ 10294353 w 11566689"/>
              <a:gd name="connsiteY20" fmla="*/ 0 h 6249971"/>
              <a:gd name="connsiteX21" fmla="*/ 10872688 w 11566689"/>
              <a:gd name="connsiteY21" fmla="*/ 0 h 6249971"/>
              <a:gd name="connsiteX22" fmla="*/ 11566689 w 11566689"/>
              <a:gd name="connsiteY22" fmla="*/ 0 h 6249971"/>
              <a:gd name="connsiteX23" fmla="*/ 11566689 w 11566689"/>
              <a:gd name="connsiteY23" fmla="*/ 380680 h 6249971"/>
              <a:gd name="connsiteX24" fmla="*/ 11566689 w 11566689"/>
              <a:gd name="connsiteY24" fmla="*/ 948859 h 6249971"/>
              <a:gd name="connsiteX25" fmla="*/ 11566689 w 11566689"/>
              <a:gd name="connsiteY25" fmla="*/ 1392039 h 6249971"/>
              <a:gd name="connsiteX26" fmla="*/ 11566689 w 11566689"/>
              <a:gd name="connsiteY26" fmla="*/ 1772719 h 6249971"/>
              <a:gd name="connsiteX27" fmla="*/ 11566689 w 11566689"/>
              <a:gd name="connsiteY27" fmla="*/ 2340898 h 6249971"/>
              <a:gd name="connsiteX28" fmla="*/ 11566689 w 11566689"/>
              <a:gd name="connsiteY28" fmla="*/ 2909077 h 6249971"/>
              <a:gd name="connsiteX29" fmla="*/ 11566689 w 11566689"/>
              <a:gd name="connsiteY29" fmla="*/ 3289757 h 6249971"/>
              <a:gd name="connsiteX30" fmla="*/ 11566689 w 11566689"/>
              <a:gd name="connsiteY30" fmla="*/ 3857937 h 6249971"/>
              <a:gd name="connsiteX31" fmla="*/ 11566689 w 11566689"/>
              <a:gd name="connsiteY31" fmla="*/ 4301116 h 6249971"/>
              <a:gd name="connsiteX32" fmla="*/ 11566689 w 11566689"/>
              <a:gd name="connsiteY32" fmla="*/ 4994295 h 6249971"/>
              <a:gd name="connsiteX33" fmla="*/ 11566689 w 11566689"/>
              <a:gd name="connsiteY33" fmla="*/ 5687474 h 6249971"/>
              <a:gd name="connsiteX34" fmla="*/ 11566689 w 11566689"/>
              <a:gd name="connsiteY34" fmla="*/ 6249971 h 6249971"/>
              <a:gd name="connsiteX35" fmla="*/ 10872688 w 11566689"/>
              <a:gd name="connsiteY35" fmla="*/ 6249971 h 6249971"/>
              <a:gd name="connsiteX36" fmla="*/ 10294353 w 11566689"/>
              <a:gd name="connsiteY36" fmla="*/ 6249971 h 6249971"/>
              <a:gd name="connsiteX37" fmla="*/ 9484685 w 11566689"/>
              <a:gd name="connsiteY37" fmla="*/ 6249971 h 6249971"/>
              <a:gd name="connsiteX38" fmla="*/ 8675017 w 11566689"/>
              <a:gd name="connsiteY38" fmla="*/ 6249971 h 6249971"/>
              <a:gd name="connsiteX39" fmla="*/ 8096682 w 11566689"/>
              <a:gd name="connsiteY39" fmla="*/ 6249971 h 6249971"/>
              <a:gd name="connsiteX40" fmla="*/ 7287014 w 11566689"/>
              <a:gd name="connsiteY40" fmla="*/ 6249971 h 6249971"/>
              <a:gd name="connsiteX41" fmla="*/ 7055680 w 11566689"/>
              <a:gd name="connsiteY41" fmla="*/ 6249971 h 6249971"/>
              <a:gd name="connsiteX42" fmla="*/ 6477346 w 11566689"/>
              <a:gd name="connsiteY42" fmla="*/ 6249971 h 6249971"/>
              <a:gd name="connsiteX43" fmla="*/ 5667678 w 11566689"/>
              <a:gd name="connsiteY43" fmla="*/ 6249971 h 6249971"/>
              <a:gd name="connsiteX44" fmla="*/ 4973676 w 11566689"/>
              <a:gd name="connsiteY44" fmla="*/ 6249971 h 6249971"/>
              <a:gd name="connsiteX45" fmla="*/ 4511009 w 11566689"/>
              <a:gd name="connsiteY45" fmla="*/ 6249971 h 6249971"/>
              <a:gd name="connsiteX46" fmla="*/ 3817007 w 11566689"/>
              <a:gd name="connsiteY46" fmla="*/ 6249971 h 6249971"/>
              <a:gd name="connsiteX47" fmla="*/ 3585674 w 11566689"/>
              <a:gd name="connsiteY47" fmla="*/ 6249971 h 6249971"/>
              <a:gd name="connsiteX48" fmla="*/ 3238673 w 11566689"/>
              <a:gd name="connsiteY48" fmla="*/ 6249971 h 6249971"/>
              <a:gd name="connsiteX49" fmla="*/ 2544672 w 11566689"/>
              <a:gd name="connsiteY49" fmla="*/ 6249971 h 6249971"/>
              <a:gd name="connsiteX50" fmla="*/ 1735003 w 11566689"/>
              <a:gd name="connsiteY50" fmla="*/ 6249971 h 6249971"/>
              <a:gd name="connsiteX51" fmla="*/ 1388003 w 11566689"/>
              <a:gd name="connsiteY51" fmla="*/ 6249971 h 6249971"/>
              <a:gd name="connsiteX52" fmla="*/ 694001 w 11566689"/>
              <a:gd name="connsiteY52" fmla="*/ 6249971 h 6249971"/>
              <a:gd name="connsiteX53" fmla="*/ 0 w 11566689"/>
              <a:gd name="connsiteY53" fmla="*/ 6249971 h 6249971"/>
              <a:gd name="connsiteX54" fmla="*/ 0 w 11566689"/>
              <a:gd name="connsiteY54" fmla="*/ 5869291 h 6249971"/>
              <a:gd name="connsiteX55" fmla="*/ 0 w 11566689"/>
              <a:gd name="connsiteY55" fmla="*/ 5238612 h 6249971"/>
              <a:gd name="connsiteX56" fmla="*/ 0 w 11566689"/>
              <a:gd name="connsiteY56" fmla="*/ 4732933 h 6249971"/>
              <a:gd name="connsiteX57" fmla="*/ 0 w 11566689"/>
              <a:gd name="connsiteY57" fmla="*/ 4227253 h 6249971"/>
              <a:gd name="connsiteX58" fmla="*/ 0 w 11566689"/>
              <a:gd name="connsiteY58" fmla="*/ 3596574 h 6249971"/>
              <a:gd name="connsiteX59" fmla="*/ 0 w 11566689"/>
              <a:gd name="connsiteY59" fmla="*/ 2965895 h 6249971"/>
              <a:gd name="connsiteX60" fmla="*/ 0 w 11566689"/>
              <a:gd name="connsiteY60" fmla="*/ 2272717 h 6249971"/>
              <a:gd name="connsiteX61" fmla="*/ 0 w 11566689"/>
              <a:gd name="connsiteY61" fmla="*/ 1579538 h 6249971"/>
              <a:gd name="connsiteX62" fmla="*/ 0 w 11566689"/>
              <a:gd name="connsiteY62" fmla="*/ 1198858 h 6249971"/>
              <a:gd name="connsiteX63" fmla="*/ 0 w 11566689"/>
              <a:gd name="connsiteY63" fmla="*/ 818178 h 6249971"/>
              <a:gd name="connsiteX64" fmla="*/ 0 w 11566689"/>
              <a:gd name="connsiteY64" fmla="*/ 0 h 624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566689" h="6249971" extrusionOk="0">
                <a:moveTo>
                  <a:pt x="0" y="0"/>
                </a:moveTo>
                <a:cubicBezTo>
                  <a:pt x="216270" y="-59635"/>
                  <a:pt x="389649" y="36705"/>
                  <a:pt x="578334" y="0"/>
                </a:cubicBezTo>
                <a:cubicBezTo>
                  <a:pt x="767019" y="-36705"/>
                  <a:pt x="705761" y="21875"/>
                  <a:pt x="809668" y="0"/>
                </a:cubicBezTo>
                <a:cubicBezTo>
                  <a:pt x="913575" y="-21875"/>
                  <a:pt x="1234768" y="40119"/>
                  <a:pt x="1503670" y="0"/>
                </a:cubicBezTo>
                <a:cubicBezTo>
                  <a:pt x="1772572" y="-40119"/>
                  <a:pt x="1770301" y="41531"/>
                  <a:pt x="1966337" y="0"/>
                </a:cubicBezTo>
                <a:cubicBezTo>
                  <a:pt x="2162373" y="-41531"/>
                  <a:pt x="2161011" y="5073"/>
                  <a:pt x="2313338" y="0"/>
                </a:cubicBezTo>
                <a:cubicBezTo>
                  <a:pt x="2465665" y="-5073"/>
                  <a:pt x="2559164" y="23138"/>
                  <a:pt x="2660338" y="0"/>
                </a:cubicBezTo>
                <a:cubicBezTo>
                  <a:pt x="2761512" y="-23138"/>
                  <a:pt x="2842619" y="26821"/>
                  <a:pt x="2891672" y="0"/>
                </a:cubicBezTo>
                <a:cubicBezTo>
                  <a:pt x="2940725" y="-26821"/>
                  <a:pt x="3226417" y="55936"/>
                  <a:pt x="3470007" y="0"/>
                </a:cubicBezTo>
                <a:cubicBezTo>
                  <a:pt x="3713598" y="-55936"/>
                  <a:pt x="3685808" y="38214"/>
                  <a:pt x="3817007" y="0"/>
                </a:cubicBezTo>
                <a:cubicBezTo>
                  <a:pt x="3948206" y="-38214"/>
                  <a:pt x="4138107" y="44616"/>
                  <a:pt x="4279675" y="0"/>
                </a:cubicBezTo>
                <a:cubicBezTo>
                  <a:pt x="4421243" y="-44616"/>
                  <a:pt x="4482373" y="26233"/>
                  <a:pt x="4626676" y="0"/>
                </a:cubicBezTo>
                <a:cubicBezTo>
                  <a:pt x="4770979" y="-26233"/>
                  <a:pt x="5173005" y="39523"/>
                  <a:pt x="5320677" y="0"/>
                </a:cubicBezTo>
                <a:cubicBezTo>
                  <a:pt x="5468349" y="-39523"/>
                  <a:pt x="5828989" y="49932"/>
                  <a:pt x="6014678" y="0"/>
                </a:cubicBezTo>
                <a:cubicBezTo>
                  <a:pt x="6200367" y="-49932"/>
                  <a:pt x="6496607" y="17094"/>
                  <a:pt x="6708680" y="0"/>
                </a:cubicBezTo>
                <a:cubicBezTo>
                  <a:pt x="6920753" y="-17094"/>
                  <a:pt x="6885719" y="14178"/>
                  <a:pt x="6940013" y="0"/>
                </a:cubicBezTo>
                <a:cubicBezTo>
                  <a:pt x="6994307" y="-14178"/>
                  <a:pt x="7557348" y="42603"/>
                  <a:pt x="7749682" y="0"/>
                </a:cubicBezTo>
                <a:cubicBezTo>
                  <a:pt x="7942016" y="-42603"/>
                  <a:pt x="8081406" y="15999"/>
                  <a:pt x="8328016" y="0"/>
                </a:cubicBezTo>
                <a:cubicBezTo>
                  <a:pt x="8574626" y="-15999"/>
                  <a:pt x="8729486" y="15846"/>
                  <a:pt x="8906351" y="0"/>
                </a:cubicBezTo>
                <a:cubicBezTo>
                  <a:pt x="9083216" y="-15846"/>
                  <a:pt x="9509244" y="39717"/>
                  <a:pt x="9716019" y="0"/>
                </a:cubicBezTo>
                <a:cubicBezTo>
                  <a:pt x="9922794" y="-39717"/>
                  <a:pt x="10021494" y="46082"/>
                  <a:pt x="10294353" y="0"/>
                </a:cubicBezTo>
                <a:cubicBezTo>
                  <a:pt x="10567212" y="-46082"/>
                  <a:pt x="10750864" y="4314"/>
                  <a:pt x="10872688" y="0"/>
                </a:cubicBezTo>
                <a:cubicBezTo>
                  <a:pt x="10994512" y="-4314"/>
                  <a:pt x="11221167" y="19316"/>
                  <a:pt x="11566689" y="0"/>
                </a:cubicBezTo>
                <a:cubicBezTo>
                  <a:pt x="11600394" y="129174"/>
                  <a:pt x="11541432" y="238134"/>
                  <a:pt x="11566689" y="380680"/>
                </a:cubicBezTo>
                <a:cubicBezTo>
                  <a:pt x="11591946" y="523226"/>
                  <a:pt x="11536427" y="830330"/>
                  <a:pt x="11566689" y="948859"/>
                </a:cubicBezTo>
                <a:cubicBezTo>
                  <a:pt x="11596951" y="1067388"/>
                  <a:pt x="11523506" y="1199274"/>
                  <a:pt x="11566689" y="1392039"/>
                </a:cubicBezTo>
                <a:cubicBezTo>
                  <a:pt x="11609872" y="1584804"/>
                  <a:pt x="11558130" y="1617780"/>
                  <a:pt x="11566689" y="1772719"/>
                </a:cubicBezTo>
                <a:cubicBezTo>
                  <a:pt x="11575248" y="1927658"/>
                  <a:pt x="11517855" y="2111280"/>
                  <a:pt x="11566689" y="2340898"/>
                </a:cubicBezTo>
                <a:cubicBezTo>
                  <a:pt x="11615523" y="2570516"/>
                  <a:pt x="11548592" y="2749983"/>
                  <a:pt x="11566689" y="2909077"/>
                </a:cubicBezTo>
                <a:cubicBezTo>
                  <a:pt x="11584786" y="3068171"/>
                  <a:pt x="11543451" y="3127245"/>
                  <a:pt x="11566689" y="3289757"/>
                </a:cubicBezTo>
                <a:cubicBezTo>
                  <a:pt x="11589927" y="3452269"/>
                  <a:pt x="11543692" y="3707402"/>
                  <a:pt x="11566689" y="3857937"/>
                </a:cubicBezTo>
                <a:cubicBezTo>
                  <a:pt x="11589686" y="4008472"/>
                  <a:pt x="11548748" y="4210555"/>
                  <a:pt x="11566689" y="4301116"/>
                </a:cubicBezTo>
                <a:cubicBezTo>
                  <a:pt x="11584630" y="4391677"/>
                  <a:pt x="11549220" y="4723249"/>
                  <a:pt x="11566689" y="4994295"/>
                </a:cubicBezTo>
                <a:cubicBezTo>
                  <a:pt x="11584158" y="5265341"/>
                  <a:pt x="11520104" y="5426624"/>
                  <a:pt x="11566689" y="5687474"/>
                </a:cubicBezTo>
                <a:cubicBezTo>
                  <a:pt x="11613274" y="5948324"/>
                  <a:pt x="11538007" y="6031580"/>
                  <a:pt x="11566689" y="6249971"/>
                </a:cubicBezTo>
                <a:cubicBezTo>
                  <a:pt x="11382420" y="6317801"/>
                  <a:pt x="11162018" y="6197280"/>
                  <a:pt x="10872688" y="6249971"/>
                </a:cubicBezTo>
                <a:cubicBezTo>
                  <a:pt x="10583358" y="6302662"/>
                  <a:pt x="10470535" y="6209648"/>
                  <a:pt x="10294353" y="6249971"/>
                </a:cubicBezTo>
                <a:cubicBezTo>
                  <a:pt x="10118171" y="6290294"/>
                  <a:pt x="9878355" y="6223721"/>
                  <a:pt x="9484685" y="6249971"/>
                </a:cubicBezTo>
                <a:cubicBezTo>
                  <a:pt x="9091015" y="6276221"/>
                  <a:pt x="8989275" y="6201617"/>
                  <a:pt x="8675017" y="6249971"/>
                </a:cubicBezTo>
                <a:cubicBezTo>
                  <a:pt x="8360759" y="6298325"/>
                  <a:pt x="8303522" y="6235120"/>
                  <a:pt x="8096682" y="6249971"/>
                </a:cubicBezTo>
                <a:cubicBezTo>
                  <a:pt x="7889843" y="6264822"/>
                  <a:pt x="7679280" y="6248719"/>
                  <a:pt x="7287014" y="6249971"/>
                </a:cubicBezTo>
                <a:cubicBezTo>
                  <a:pt x="6894748" y="6251223"/>
                  <a:pt x="7156384" y="6239253"/>
                  <a:pt x="7055680" y="6249971"/>
                </a:cubicBezTo>
                <a:cubicBezTo>
                  <a:pt x="6954976" y="6260689"/>
                  <a:pt x="6668372" y="6244123"/>
                  <a:pt x="6477346" y="6249971"/>
                </a:cubicBezTo>
                <a:cubicBezTo>
                  <a:pt x="6286320" y="6255819"/>
                  <a:pt x="6055356" y="6223042"/>
                  <a:pt x="5667678" y="6249971"/>
                </a:cubicBezTo>
                <a:cubicBezTo>
                  <a:pt x="5280000" y="6276900"/>
                  <a:pt x="5206675" y="6249542"/>
                  <a:pt x="4973676" y="6249971"/>
                </a:cubicBezTo>
                <a:cubicBezTo>
                  <a:pt x="4740677" y="6250400"/>
                  <a:pt x="4657225" y="6237592"/>
                  <a:pt x="4511009" y="6249971"/>
                </a:cubicBezTo>
                <a:cubicBezTo>
                  <a:pt x="4364793" y="6262350"/>
                  <a:pt x="4085997" y="6220260"/>
                  <a:pt x="3817007" y="6249971"/>
                </a:cubicBezTo>
                <a:cubicBezTo>
                  <a:pt x="3548017" y="6279682"/>
                  <a:pt x="3650221" y="6237076"/>
                  <a:pt x="3585674" y="6249971"/>
                </a:cubicBezTo>
                <a:cubicBezTo>
                  <a:pt x="3521127" y="6262866"/>
                  <a:pt x="3369237" y="6222956"/>
                  <a:pt x="3238673" y="6249971"/>
                </a:cubicBezTo>
                <a:cubicBezTo>
                  <a:pt x="3108109" y="6276986"/>
                  <a:pt x="2762677" y="6197412"/>
                  <a:pt x="2544672" y="6249971"/>
                </a:cubicBezTo>
                <a:cubicBezTo>
                  <a:pt x="2326667" y="6302530"/>
                  <a:pt x="1956814" y="6229276"/>
                  <a:pt x="1735003" y="6249971"/>
                </a:cubicBezTo>
                <a:cubicBezTo>
                  <a:pt x="1513192" y="6270666"/>
                  <a:pt x="1533593" y="6211651"/>
                  <a:pt x="1388003" y="6249971"/>
                </a:cubicBezTo>
                <a:cubicBezTo>
                  <a:pt x="1242413" y="6288291"/>
                  <a:pt x="869257" y="6205277"/>
                  <a:pt x="694001" y="6249971"/>
                </a:cubicBezTo>
                <a:cubicBezTo>
                  <a:pt x="518745" y="6294665"/>
                  <a:pt x="325711" y="6203667"/>
                  <a:pt x="0" y="6249971"/>
                </a:cubicBezTo>
                <a:cubicBezTo>
                  <a:pt x="-20635" y="6158954"/>
                  <a:pt x="41322" y="6027698"/>
                  <a:pt x="0" y="5869291"/>
                </a:cubicBezTo>
                <a:cubicBezTo>
                  <a:pt x="-41322" y="5710884"/>
                  <a:pt x="73583" y="5463209"/>
                  <a:pt x="0" y="5238612"/>
                </a:cubicBezTo>
                <a:cubicBezTo>
                  <a:pt x="-73583" y="5014015"/>
                  <a:pt x="24055" y="4856984"/>
                  <a:pt x="0" y="4732933"/>
                </a:cubicBezTo>
                <a:cubicBezTo>
                  <a:pt x="-24055" y="4608882"/>
                  <a:pt x="36065" y="4397194"/>
                  <a:pt x="0" y="4227253"/>
                </a:cubicBezTo>
                <a:cubicBezTo>
                  <a:pt x="-36065" y="4057312"/>
                  <a:pt x="938" y="3895067"/>
                  <a:pt x="0" y="3596574"/>
                </a:cubicBezTo>
                <a:cubicBezTo>
                  <a:pt x="-938" y="3298081"/>
                  <a:pt x="33762" y="3162159"/>
                  <a:pt x="0" y="2965895"/>
                </a:cubicBezTo>
                <a:cubicBezTo>
                  <a:pt x="-33762" y="2769631"/>
                  <a:pt x="51429" y="2603357"/>
                  <a:pt x="0" y="2272717"/>
                </a:cubicBezTo>
                <a:cubicBezTo>
                  <a:pt x="-51429" y="1942077"/>
                  <a:pt x="78198" y="1918240"/>
                  <a:pt x="0" y="1579538"/>
                </a:cubicBezTo>
                <a:cubicBezTo>
                  <a:pt x="-78198" y="1240836"/>
                  <a:pt x="28741" y="1342812"/>
                  <a:pt x="0" y="1198858"/>
                </a:cubicBezTo>
                <a:cubicBezTo>
                  <a:pt x="-28741" y="1054904"/>
                  <a:pt x="27967" y="957868"/>
                  <a:pt x="0" y="818178"/>
                </a:cubicBezTo>
                <a:cubicBezTo>
                  <a:pt x="-27967" y="678488"/>
                  <a:pt x="23677" y="30674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552965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2BCD83CA-F970-CECC-19E5-8C1015EC214C}"/>
              </a:ext>
            </a:extLst>
          </p:cNvPr>
          <p:cNvSpPr/>
          <p:nvPr/>
        </p:nvSpPr>
        <p:spPr>
          <a:xfrm>
            <a:off x="8542256" y="344078"/>
            <a:ext cx="3205114" cy="3084922"/>
          </a:xfrm>
          <a:custGeom>
            <a:avLst/>
            <a:gdLst>
              <a:gd name="connsiteX0" fmla="*/ 0 w 3205114"/>
              <a:gd name="connsiteY0" fmla="*/ 0 h 3084922"/>
              <a:gd name="connsiteX1" fmla="*/ 598288 w 3205114"/>
              <a:gd name="connsiteY1" fmla="*/ 0 h 3084922"/>
              <a:gd name="connsiteX2" fmla="*/ 1164525 w 3205114"/>
              <a:gd name="connsiteY2" fmla="*/ 0 h 3084922"/>
              <a:gd name="connsiteX3" fmla="*/ 1602557 w 3205114"/>
              <a:gd name="connsiteY3" fmla="*/ 0 h 3084922"/>
              <a:gd name="connsiteX4" fmla="*/ 2168794 w 3205114"/>
              <a:gd name="connsiteY4" fmla="*/ 0 h 3084922"/>
              <a:gd name="connsiteX5" fmla="*/ 2702979 w 3205114"/>
              <a:gd name="connsiteY5" fmla="*/ 0 h 3084922"/>
              <a:gd name="connsiteX6" fmla="*/ 3205114 w 3205114"/>
              <a:gd name="connsiteY6" fmla="*/ 0 h 3084922"/>
              <a:gd name="connsiteX7" fmla="*/ 3205114 w 3205114"/>
              <a:gd name="connsiteY7" fmla="*/ 483304 h 3084922"/>
              <a:gd name="connsiteX8" fmla="*/ 3205114 w 3205114"/>
              <a:gd name="connsiteY8" fmla="*/ 997458 h 3084922"/>
              <a:gd name="connsiteX9" fmla="*/ 3205114 w 3205114"/>
              <a:gd name="connsiteY9" fmla="*/ 1542461 h 3084922"/>
              <a:gd name="connsiteX10" fmla="*/ 3205114 w 3205114"/>
              <a:gd name="connsiteY10" fmla="*/ 1994916 h 3084922"/>
              <a:gd name="connsiteX11" fmla="*/ 3205114 w 3205114"/>
              <a:gd name="connsiteY11" fmla="*/ 2416522 h 3084922"/>
              <a:gd name="connsiteX12" fmla="*/ 3205114 w 3205114"/>
              <a:gd name="connsiteY12" fmla="*/ 3084922 h 3084922"/>
              <a:gd name="connsiteX13" fmla="*/ 2767082 w 3205114"/>
              <a:gd name="connsiteY13" fmla="*/ 3084922 h 3084922"/>
              <a:gd name="connsiteX14" fmla="*/ 2296998 w 3205114"/>
              <a:gd name="connsiteY14" fmla="*/ 3084922 h 3084922"/>
              <a:gd name="connsiteX15" fmla="*/ 1858966 w 3205114"/>
              <a:gd name="connsiteY15" fmla="*/ 3084922 h 3084922"/>
              <a:gd name="connsiteX16" fmla="*/ 1292729 w 3205114"/>
              <a:gd name="connsiteY16" fmla="*/ 3084922 h 3084922"/>
              <a:gd name="connsiteX17" fmla="*/ 758544 w 3205114"/>
              <a:gd name="connsiteY17" fmla="*/ 3084922 h 3084922"/>
              <a:gd name="connsiteX18" fmla="*/ 0 w 3205114"/>
              <a:gd name="connsiteY18" fmla="*/ 3084922 h 3084922"/>
              <a:gd name="connsiteX19" fmla="*/ 0 w 3205114"/>
              <a:gd name="connsiteY19" fmla="*/ 2570768 h 3084922"/>
              <a:gd name="connsiteX20" fmla="*/ 0 w 3205114"/>
              <a:gd name="connsiteY20" fmla="*/ 2056615 h 3084922"/>
              <a:gd name="connsiteX21" fmla="*/ 0 w 3205114"/>
              <a:gd name="connsiteY21" fmla="*/ 1542461 h 3084922"/>
              <a:gd name="connsiteX22" fmla="*/ 0 w 3205114"/>
              <a:gd name="connsiteY22" fmla="*/ 997458 h 3084922"/>
              <a:gd name="connsiteX23" fmla="*/ 0 w 3205114"/>
              <a:gd name="connsiteY23" fmla="*/ 483304 h 3084922"/>
              <a:gd name="connsiteX24" fmla="*/ 0 w 3205114"/>
              <a:gd name="connsiteY24" fmla="*/ 0 h 308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205114" h="3084922" extrusionOk="0">
                <a:moveTo>
                  <a:pt x="0" y="0"/>
                </a:moveTo>
                <a:cubicBezTo>
                  <a:pt x="204170" y="-10877"/>
                  <a:pt x="387820" y="65518"/>
                  <a:pt x="598288" y="0"/>
                </a:cubicBezTo>
                <a:cubicBezTo>
                  <a:pt x="808756" y="-65518"/>
                  <a:pt x="981549" y="32314"/>
                  <a:pt x="1164525" y="0"/>
                </a:cubicBezTo>
                <a:cubicBezTo>
                  <a:pt x="1347501" y="-32314"/>
                  <a:pt x="1403941" y="21338"/>
                  <a:pt x="1602557" y="0"/>
                </a:cubicBezTo>
                <a:cubicBezTo>
                  <a:pt x="1801173" y="-21338"/>
                  <a:pt x="2033898" y="60904"/>
                  <a:pt x="2168794" y="0"/>
                </a:cubicBezTo>
                <a:cubicBezTo>
                  <a:pt x="2303690" y="-60904"/>
                  <a:pt x="2517753" y="7368"/>
                  <a:pt x="2702979" y="0"/>
                </a:cubicBezTo>
                <a:cubicBezTo>
                  <a:pt x="2888205" y="-7368"/>
                  <a:pt x="3026878" y="23023"/>
                  <a:pt x="3205114" y="0"/>
                </a:cubicBezTo>
                <a:cubicBezTo>
                  <a:pt x="3212233" y="224143"/>
                  <a:pt x="3195201" y="347271"/>
                  <a:pt x="3205114" y="483304"/>
                </a:cubicBezTo>
                <a:cubicBezTo>
                  <a:pt x="3215027" y="619337"/>
                  <a:pt x="3158160" y="794441"/>
                  <a:pt x="3205114" y="997458"/>
                </a:cubicBezTo>
                <a:cubicBezTo>
                  <a:pt x="3252068" y="1200475"/>
                  <a:pt x="3170298" y="1394031"/>
                  <a:pt x="3205114" y="1542461"/>
                </a:cubicBezTo>
                <a:cubicBezTo>
                  <a:pt x="3239930" y="1690891"/>
                  <a:pt x="3155291" y="1790937"/>
                  <a:pt x="3205114" y="1994916"/>
                </a:cubicBezTo>
                <a:cubicBezTo>
                  <a:pt x="3254937" y="2198896"/>
                  <a:pt x="3177737" y="2312771"/>
                  <a:pt x="3205114" y="2416522"/>
                </a:cubicBezTo>
                <a:cubicBezTo>
                  <a:pt x="3232491" y="2520273"/>
                  <a:pt x="3168768" y="2825932"/>
                  <a:pt x="3205114" y="3084922"/>
                </a:cubicBezTo>
                <a:cubicBezTo>
                  <a:pt x="3029065" y="3087778"/>
                  <a:pt x="2879112" y="3078179"/>
                  <a:pt x="2767082" y="3084922"/>
                </a:cubicBezTo>
                <a:cubicBezTo>
                  <a:pt x="2655052" y="3091665"/>
                  <a:pt x="2474101" y="3054409"/>
                  <a:pt x="2296998" y="3084922"/>
                </a:cubicBezTo>
                <a:cubicBezTo>
                  <a:pt x="2119895" y="3115435"/>
                  <a:pt x="2064895" y="3080679"/>
                  <a:pt x="1858966" y="3084922"/>
                </a:cubicBezTo>
                <a:cubicBezTo>
                  <a:pt x="1653037" y="3089165"/>
                  <a:pt x="1457610" y="3043916"/>
                  <a:pt x="1292729" y="3084922"/>
                </a:cubicBezTo>
                <a:cubicBezTo>
                  <a:pt x="1127848" y="3125928"/>
                  <a:pt x="908858" y="3052114"/>
                  <a:pt x="758544" y="3084922"/>
                </a:cubicBezTo>
                <a:cubicBezTo>
                  <a:pt x="608231" y="3117730"/>
                  <a:pt x="269658" y="3023087"/>
                  <a:pt x="0" y="3084922"/>
                </a:cubicBezTo>
                <a:cubicBezTo>
                  <a:pt x="-27244" y="2863302"/>
                  <a:pt x="43682" y="2685618"/>
                  <a:pt x="0" y="2570768"/>
                </a:cubicBezTo>
                <a:cubicBezTo>
                  <a:pt x="-43682" y="2455918"/>
                  <a:pt x="36847" y="2191408"/>
                  <a:pt x="0" y="2056615"/>
                </a:cubicBezTo>
                <a:cubicBezTo>
                  <a:pt x="-36847" y="1921822"/>
                  <a:pt x="9490" y="1786008"/>
                  <a:pt x="0" y="1542461"/>
                </a:cubicBezTo>
                <a:cubicBezTo>
                  <a:pt x="-9490" y="1298914"/>
                  <a:pt x="22759" y="1255225"/>
                  <a:pt x="0" y="997458"/>
                </a:cubicBezTo>
                <a:cubicBezTo>
                  <a:pt x="-22759" y="739691"/>
                  <a:pt x="34470" y="716707"/>
                  <a:pt x="0" y="483304"/>
                </a:cubicBezTo>
                <a:cubicBezTo>
                  <a:pt x="-34470" y="249901"/>
                  <a:pt x="6412" y="12146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1250035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גרפיקה 5" descr="אישה עובדת במשרד עם מילוי מלא">
            <a:extLst>
              <a:ext uri="{FF2B5EF4-FFF2-40B4-BE49-F238E27FC236}">
                <a16:creationId xmlns:a16="http://schemas.microsoft.com/office/drawing/2014/main" id="{5986F348-CB07-1FB4-97C5-36D7F5968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5567" y="588390"/>
            <a:ext cx="2618492" cy="2618492"/>
          </a:xfrm>
          <a:prstGeom prst="rect">
            <a:avLst/>
          </a:prstGeom>
        </p:spPr>
      </p:pic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C0380640-D52A-BC08-AF6C-82B7D6E292A3}"/>
              </a:ext>
            </a:extLst>
          </p:cNvPr>
          <p:cNvSpPr/>
          <p:nvPr/>
        </p:nvSpPr>
        <p:spPr>
          <a:xfrm>
            <a:off x="586033" y="1812305"/>
            <a:ext cx="6956982" cy="150828"/>
          </a:xfrm>
          <a:custGeom>
            <a:avLst/>
            <a:gdLst>
              <a:gd name="connsiteX0" fmla="*/ 0 w 6956982"/>
              <a:gd name="connsiteY0" fmla="*/ 25139 h 150828"/>
              <a:gd name="connsiteX1" fmla="*/ 25139 w 6956982"/>
              <a:gd name="connsiteY1" fmla="*/ 0 h 150828"/>
              <a:gd name="connsiteX2" fmla="*/ 393497 w 6956982"/>
              <a:gd name="connsiteY2" fmla="*/ 0 h 150828"/>
              <a:gd name="connsiteX3" fmla="*/ 899988 w 6956982"/>
              <a:gd name="connsiteY3" fmla="*/ 0 h 150828"/>
              <a:gd name="connsiteX4" fmla="*/ 1475547 w 6956982"/>
              <a:gd name="connsiteY4" fmla="*/ 0 h 150828"/>
              <a:gd name="connsiteX5" fmla="*/ 1912971 w 6956982"/>
              <a:gd name="connsiteY5" fmla="*/ 0 h 150828"/>
              <a:gd name="connsiteX6" fmla="*/ 2557597 w 6956982"/>
              <a:gd name="connsiteY6" fmla="*/ 0 h 150828"/>
              <a:gd name="connsiteX7" fmla="*/ 3064089 w 6956982"/>
              <a:gd name="connsiteY7" fmla="*/ 0 h 150828"/>
              <a:gd name="connsiteX8" fmla="*/ 3777782 w 6956982"/>
              <a:gd name="connsiteY8" fmla="*/ 0 h 150828"/>
              <a:gd name="connsiteX9" fmla="*/ 4422407 w 6956982"/>
              <a:gd name="connsiteY9" fmla="*/ 0 h 150828"/>
              <a:gd name="connsiteX10" fmla="*/ 4997966 w 6956982"/>
              <a:gd name="connsiteY10" fmla="*/ 0 h 150828"/>
              <a:gd name="connsiteX11" fmla="*/ 5435390 w 6956982"/>
              <a:gd name="connsiteY11" fmla="*/ 0 h 150828"/>
              <a:gd name="connsiteX12" fmla="*/ 6080016 w 6956982"/>
              <a:gd name="connsiteY12" fmla="*/ 0 h 150828"/>
              <a:gd name="connsiteX13" fmla="*/ 6931843 w 6956982"/>
              <a:gd name="connsiteY13" fmla="*/ 0 h 150828"/>
              <a:gd name="connsiteX14" fmla="*/ 6956982 w 6956982"/>
              <a:gd name="connsiteY14" fmla="*/ 25139 h 150828"/>
              <a:gd name="connsiteX15" fmla="*/ 6956982 w 6956982"/>
              <a:gd name="connsiteY15" fmla="*/ 125689 h 150828"/>
              <a:gd name="connsiteX16" fmla="*/ 6931843 w 6956982"/>
              <a:gd name="connsiteY16" fmla="*/ 150828 h 150828"/>
              <a:gd name="connsiteX17" fmla="*/ 6287217 w 6956982"/>
              <a:gd name="connsiteY17" fmla="*/ 150828 h 150828"/>
              <a:gd name="connsiteX18" fmla="*/ 5642592 w 6956982"/>
              <a:gd name="connsiteY18" fmla="*/ 150828 h 150828"/>
              <a:gd name="connsiteX19" fmla="*/ 5274234 w 6956982"/>
              <a:gd name="connsiteY19" fmla="*/ 150828 h 150828"/>
              <a:gd name="connsiteX20" fmla="*/ 4629608 w 6956982"/>
              <a:gd name="connsiteY20" fmla="*/ 150828 h 150828"/>
              <a:gd name="connsiteX21" fmla="*/ 4123117 w 6956982"/>
              <a:gd name="connsiteY21" fmla="*/ 150828 h 150828"/>
              <a:gd name="connsiteX22" fmla="*/ 3409424 w 6956982"/>
              <a:gd name="connsiteY22" fmla="*/ 150828 h 150828"/>
              <a:gd name="connsiteX23" fmla="*/ 2764798 w 6956982"/>
              <a:gd name="connsiteY23" fmla="*/ 150828 h 150828"/>
              <a:gd name="connsiteX24" fmla="*/ 2327374 w 6956982"/>
              <a:gd name="connsiteY24" fmla="*/ 150828 h 150828"/>
              <a:gd name="connsiteX25" fmla="*/ 1751815 w 6956982"/>
              <a:gd name="connsiteY25" fmla="*/ 150828 h 150828"/>
              <a:gd name="connsiteX26" fmla="*/ 1245323 w 6956982"/>
              <a:gd name="connsiteY26" fmla="*/ 150828 h 150828"/>
              <a:gd name="connsiteX27" fmla="*/ 600698 w 6956982"/>
              <a:gd name="connsiteY27" fmla="*/ 150828 h 150828"/>
              <a:gd name="connsiteX28" fmla="*/ 25139 w 6956982"/>
              <a:gd name="connsiteY28" fmla="*/ 150828 h 150828"/>
              <a:gd name="connsiteX29" fmla="*/ 0 w 6956982"/>
              <a:gd name="connsiteY29" fmla="*/ 125689 h 150828"/>
              <a:gd name="connsiteX30" fmla="*/ 0 w 6956982"/>
              <a:gd name="connsiteY30" fmla="*/ 25139 h 15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56982" h="150828" extrusionOk="0">
                <a:moveTo>
                  <a:pt x="0" y="25139"/>
                </a:moveTo>
                <a:cubicBezTo>
                  <a:pt x="-2555" y="13172"/>
                  <a:pt x="11129" y="-298"/>
                  <a:pt x="25139" y="0"/>
                </a:cubicBezTo>
                <a:cubicBezTo>
                  <a:pt x="208030" y="-2705"/>
                  <a:pt x="252807" y="4491"/>
                  <a:pt x="393497" y="0"/>
                </a:cubicBezTo>
                <a:cubicBezTo>
                  <a:pt x="534187" y="-4491"/>
                  <a:pt x="687553" y="60045"/>
                  <a:pt x="899988" y="0"/>
                </a:cubicBezTo>
                <a:cubicBezTo>
                  <a:pt x="1112423" y="-60045"/>
                  <a:pt x="1267565" y="24116"/>
                  <a:pt x="1475547" y="0"/>
                </a:cubicBezTo>
                <a:cubicBezTo>
                  <a:pt x="1683529" y="-24116"/>
                  <a:pt x="1806502" y="42031"/>
                  <a:pt x="1912971" y="0"/>
                </a:cubicBezTo>
                <a:cubicBezTo>
                  <a:pt x="2019440" y="-42031"/>
                  <a:pt x="2424890" y="70853"/>
                  <a:pt x="2557597" y="0"/>
                </a:cubicBezTo>
                <a:cubicBezTo>
                  <a:pt x="2690304" y="-70853"/>
                  <a:pt x="2884540" y="38183"/>
                  <a:pt x="3064089" y="0"/>
                </a:cubicBezTo>
                <a:cubicBezTo>
                  <a:pt x="3243638" y="-38183"/>
                  <a:pt x="3572447" y="84614"/>
                  <a:pt x="3777782" y="0"/>
                </a:cubicBezTo>
                <a:cubicBezTo>
                  <a:pt x="3983117" y="-84614"/>
                  <a:pt x="4193380" y="35260"/>
                  <a:pt x="4422407" y="0"/>
                </a:cubicBezTo>
                <a:cubicBezTo>
                  <a:pt x="4651435" y="-35260"/>
                  <a:pt x="4778032" y="1954"/>
                  <a:pt x="4997966" y="0"/>
                </a:cubicBezTo>
                <a:cubicBezTo>
                  <a:pt x="5217900" y="-1954"/>
                  <a:pt x="5342434" y="28970"/>
                  <a:pt x="5435390" y="0"/>
                </a:cubicBezTo>
                <a:cubicBezTo>
                  <a:pt x="5528346" y="-28970"/>
                  <a:pt x="5810005" y="26674"/>
                  <a:pt x="6080016" y="0"/>
                </a:cubicBezTo>
                <a:cubicBezTo>
                  <a:pt x="6350027" y="-26674"/>
                  <a:pt x="6702907" y="51283"/>
                  <a:pt x="6931843" y="0"/>
                </a:cubicBezTo>
                <a:cubicBezTo>
                  <a:pt x="6946659" y="-395"/>
                  <a:pt x="6957078" y="8673"/>
                  <a:pt x="6956982" y="25139"/>
                </a:cubicBezTo>
                <a:cubicBezTo>
                  <a:pt x="6964124" y="62144"/>
                  <a:pt x="6945593" y="100954"/>
                  <a:pt x="6956982" y="125689"/>
                </a:cubicBezTo>
                <a:cubicBezTo>
                  <a:pt x="6959924" y="141433"/>
                  <a:pt x="6947281" y="150624"/>
                  <a:pt x="6931843" y="150828"/>
                </a:cubicBezTo>
                <a:cubicBezTo>
                  <a:pt x="6705777" y="159221"/>
                  <a:pt x="6602405" y="79439"/>
                  <a:pt x="6287217" y="150828"/>
                </a:cubicBezTo>
                <a:cubicBezTo>
                  <a:pt x="5972029" y="222217"/>
                  <a:pt x="5957582" y="128807"/>
                  <a:pt x="5642592" y="150828"/>
                </a:cubicBezTo>
                <a:cubicBezTo>
                  <a:pt x="5327603" y="172849"/>
                  <a:pt x="5426111" y="128392"/>
                  <a:pt x="5274234" y="150828"/>
                </a:cubicBezTo>
                <a:cubicBezTo>
                  <a:pt x="5122357" y="173264"/>
                  <a:pt x="4931136" y="125407"/>
                  <a:pt x="4629608" y="150828"/>
                </a:cubicBezTo>
                <a:cubicBezTo>
                  <a:pt x="4328080" y="176249"/>
                  <a:pt x="4322522" y="141312"/>
                  <a:pt x="4123117" y="150828"/>
                </a:cubicBezTo>
                <a:cubicBezTo>
                  <a:pt x="3923712" y="160344"/>
                  <a:pt x="3613645" y="118440"/>
                  <a:pt x="3409424" y="150828"/>
                </a:cubicBezTo>
                <a:cubicBezTo>
                  <a:pt x="3205203" y="183216"/>
                  <a:pt x="2924532" y="94402"/>
                  <a:pt x="2764798" y="150828"/>
                </a:cubicBezTo>
                <a:cubicBezTo>
                  <a:pt x="2605064" y="207254"/>
                  <a:pt x="2438930" y="131061"/>
                  <a:pt x="2327374" y="150828"/>
                </a:cubicBezTo>
                <a:cubicBezTo>
                  <a:pt x="2215818" y="170595"/>
                  <a:pt x="1963140" y="88716"/>
                  <a:pt x="1751815" y="150828"/>
                </a:cubicBezTo>
                <a:cubicBezTo>
                  <a:pt x="1540490" y="212940"/>
                  <a:pt x="1443838" y="100815"/>
                  <a:pt x="1245323" y="150828"/>
                </a:cubicBezTo>
                <a:cubicBezTo>
                  <a:pt x="1046808" y="200841"/>
                  <a:pt x="801862" y="121793"/>
                  <a:pt x="600698" y="150828"/>
                </a:cubicBezTo>
                <a:cubicBezTo>
                  <a:pt x="399535" y="179863"/>
                  <a:pt x="202937" y="114522"/>
                  <a:pt x="25139" y="150828"/>
                </a:cubicBezTo>
                <a:cubicBezTo>
                  <a:pt x="8668" y="148785"/>
                  <a:pt x="1724" y="141641"/>
                  <a:pt x="0" y="125689"/>
                </a:cubicBezTo>
                <a:cubicBezTo>
                  <a:pt x="-11035" y="81782"/>
                  <a:pt x="8687" y="45843"/>
                  <a:pt x="0" y="2513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9203026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68B28342-02FB-AD2C-0628-FE5D093ECAC8}"/>
              </a:ext>
            </a:extLst>
          </p:cNvPr>
          <p:cNvSpPr/>
          <p:nvPr/>
        </p:nvSpPr>
        <p:spPr>
          <a:xfrm>
            <a:off x="586033" y="2415620"/>
            <a:ext cx="6956982" cy="150828"/>
          </a:xfrm>
          <a:custGeom>
            <a:avLst/>
            <a:gdLst>
              <a:gd name="connsiteX0" fmla="*/ 0 w 6956982"/>
              <a:gd name="connsiteY0" fmla="*/ 25139 h 150828"/>
              <a:gd name="connsiteX1" fmla="*/ 25139 w 6956982"/>
              <a:gd name="connsiteY1" fmla="*/ 0 h 150828"/>
              <a:gd name="connsiteX2" fmla="*/ 531631 w 6956982"/>
              <a:gd name="connsiteY2" fmla="*/ 0 h 150828"/>
              <a:gd name="connsiteX3" fmla="*/ 899988 w 6956982"/>
              <a:gd name="connsiteY3" fmla="*/ 0 h 150828"/>
              <a:gd name="connsiteX4" fmla="*/ 1544614 w 6956982"/>
              <a:gd name="connsiteY4" fmla="*/ 0 h 150828"/>
              <a:gd name="connsiteX5" fmla="*/ 1912971 w 6956982"/>
              <a:gd name="connsiteY5" fmla="*/ 0 h 150828"/>
              <a:gd name="connsiteX6" fmla="*/ 2419463 w 6956982"/>
              <a:gd name="connsiteY6" fmla="*/ 0 h 150828"/>
              <a:gd name="connsiteX7" fmla="*/ 2925955 w 6956982"/>
              <a:gd name="connsiteY7" fmla="*/ 0 h 150828"/>
              <a:gd name="connsiteX8" fmla="*/ 3639647 w 6956982"/>
              <a:gd name="connsiteY8" fmla="*/ 0 h 150828"/>
              <a:gd name="connsiteX9" fmla="*/ 4146139 w 6956982"/>
              <a:gd name="connsiteY9" fmla="*/ 0 h 150828"/>
              <a:gd name="connsiteX10" fmla="*/ 4859832 w 6956982"/>
              <a:gd name="connsiteY10" fmla="*/ 0 h 150828"/>
              <a:gd name="connsiteX11" fmla="*/ 5297256 w 6956982"/>
              <a:gd name="connsiteY11" fmla="*/ 0 h 150828"/>
              <a:gd name="connsiteX12" fmla="*/ 5665614 w 6956982"/>
              <a:gd name="connsiteY12" fmla="*/ 0 h 150828"/>
              <a:gd name="connsiteX13" fmla="*/ 6033971 w 6956982"/>
              <a:gd name="connsiteY13" fmla="*/ 0 h 150828"/>
              <a:gd name="connsiteX14" fmla="*/ 6931843 w 6956982"/>
              <a:gd name="connsiteY14" fmla="*/ 0 h 150828"/>
              <a:gd name="connsiteX15" fmla="*/ 6956982 w 6956982"/>
              <a:gd name="connsiteY15" fmla="*/ 25139 h 150828"/>
              <a:gd name="connsiteX16" fmla="*/ 6956982 w 6956982"/>
              <a:gd name="connsiteY16" fmla="*/ 125689 h 150828"/>
              <a:gd name="connsiteX17" fmla="*/ 6931843 w 6956982"/>
              <a:gd name="connsiteY17" fmla="*/ 150828 h 150828"/>
              <a:gd name="connsiteX18" fmla="*/ 6563485 w 6956982"/>
              <a:gd name="connsiteY18" fmla="*/ 150828 h 150828"/>
              <a:gd name="connsiteX19" fmla="*/ 6056994 w 6956982"/>
              <a:gd name="connsiteY19" fmla="*/ 150828 h 150828"/>
              <a:gd name="connsiteX20" fmla="*/ 5688636 w 6956982"/>
              <a:gd name="connsiteY20" fmla="*/ 150828 h 150828"/>
              <a:gd name="connsiteX21" fmla="*/ 5182145 w 6956982"/>
              <a:gd name="connsiteY21" fmla="*/ 150828 h 150828"/>
              <a:gd name="connsiteX22" fmla="*/ 4537519 w 6956982"/>
              <a:gd name="connsiteY22" fmla="*/ 150828 h 150828"/>
              <a:gd name="connsiteX23" fmla="*/ 4031027 w 6956982"/>
              <a:gd name="connsiteY23" fmla="*/ 150828 h 150828"/>
              <a:gd name="connsiteX24" fmla="*/ 3524536 w 6956982"/>
              <a:gd name="connsiteY24" fmla="*/ 150828 h 150828"/>
              <a:gd name="connsiteX25" fmla="*/ 3087111 w 6956982"/>
              <a:gd name="connsiteY25" fmla="*/ 150828 h 150828"/>
              <a:gd name="connsiteX26" fmla="*/ 2373418 w 6956982"/>
              <a:gd name="connsiteY26" fmla="*/ 150828 h 150828"/>
              <a:gd name="connsiteX27" fmla="*/ 1935994 w 6956982"/>
              <a:gd name="connsiteY27" fmla="*/ 150828 h 150828"/>
              <a:gd name="connsiteX28" fmla="*/ 1360435 w 6956982"/>
              <a:gd name="connsiteY28" fmla="*/ 150828 h 150828"/>
              <a:gd name="connsiteX29" fmla="*/ 992078 w 6956982"/>
              <a:gd name="connsiteY29" fmla="*/ 150828 h 150828"/>
              <a:gd name="connsiteX30" fmla="*/ 25139 w 6956982"/>
              <a:gd name="connsiteY30" fmla="*/ 150828 h 150828"/>
              <a:gd name="connsiteX31" fmla="*/ 0 w 6956982"/>
              <a:gd name="connsiteY31" fmla="*/ 125689 h 150828"/>
              <a:gd name="connsiteX32" fmla="*/ 0 w 6956982"/>
              <a:gd name="connsiteY32" fmla="*/ 25139 h 15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956982" h="150828" extrusionOk="0">
                <a:moveTo>
                  <a:pt x="0" y="25139"/>
                </a:moveTo>
                <a:cubicBezTo>
                  <a:pt x="-3554" y="9300"/>
                  <a:pt x="8140" y="453"/>
                  <a:pt x="25139" y="0"/>
                </a:cubicBezTo>
                <a:cubicBezTo>
                  <a:pt x="135403" y="-30031"/>
                  <a:pt x="300037" y="8063"/>
                  <a:pt x="531631" y="0"/>
                </a:cubicBezTo>
                <a:cubicBezTo>
                  <a:pt x="763225" y="-8063"/>
                  <a:pt x="747248" y="33539"/>
                  <a:pt x="899988" y="0"/>
                </a:cubicBezTo>
                <a:cubicBezTo>
                  <a:pt x="1052728" y="-33539"/>
                  <a:pt x="1279700" y="53621"/>
                  <a:pt x="1544614" y="0"/>
                </a:cubicBezTo>
                <a:cubicBezTo>
                  <a:pt x="1809528" y="-53621"/>
                  <a:pt x="1820548" y="9388"/>
                  <a:pt x="1912971" y="0"/>
                </a:cubicBezTo>
                <a:cubicBezTo>
                  <a:pt x="2005394" y="-9388"/>
                  <a:pt x="2199844" y="20678"/>
                  <a:pt x="2419463" y="0"/>
                </a:cubicBezTo>
                <a:cubicBezTo>
                  <a:pt x="2639082" y="-20678"/>
                  <a:pt x="2759550" y="6252"/>
                  <a:pt x="2925955" y="0"/>
                </a:cubicBezTo>
                <a:cubicBezTo>
                  <a:pt x="3092360" y="-6252"/>
                  <a:pt x="3292119" y="16668"/>
                  <a:pt x="3639647" y="0"/>
                </a:cubicBezTo>
                <a:cubicBezTo>
                  <a:pt x="3987175" y="-16668"/>
                  <a:pt x="3937738" y="59505"/>
                  <a:pt x="4146139" y="0"/>
                </a:cubicBezTo>
                <a:cubicBezTo>
                  <a:pt x="4354540" y="-59505"/>
                  <a:pt x="4701009" y="8566"/>
                  <a:pt x="4859832" y="0"/>
                </a:cubicBezTo>
                <a:cubicBezTo>
                  <a:pt x="5018655" y="-8566"/>
                  <a:pt x="5128439" y="25138"/>
                  <a:pt x="5297256" y="0"/>
                </a:cubicBezTo>
                <a:cubicBezTo>
                  <a:pt x="5466073" y="-25138"/>
                  <a:pt x="5564431" y="31363"/>
                  <a:pt x="5665614" y="0"/>
                </a:cubicBezTo>
                <a:cubicBezTo>
                  <a:pt x="5766797" y="-31363"/>
                  <a:pt x="5926825" y="169"/>
                  <a:pt x="6033971" y="0"/>
                </a:cubicBezTo>
                <a:cubicBezTo>
                  <a:pt x="6141117" y="-169"/>
                  <a:pt x="6644765" y="52117"/>
                  <a:pt x="6931843" y="0"/>
                </a:cubicBezTo>
                <a:cubicBezTo>
                  <a:pt x="6947328" y="-1851"/>
                  <a:pt x="6956053" y="10952"/>
                  <a:pt x="6956982" y="25139"/>
                </a:cubicBezTo>
                <a:cubicBezTo>
                  <a:pt x="6968521" y="68386"/>
                  <a:pt x="6956560" y="86858"/>
                  <a:pt x="6956982" y="125689"/>
                </a:cubicBezTo>
                <a:cubicBezTo>
                  <a:pt x="6953553" y="138845"/>
                  <a:pt x="6947843" y="150453"/>
                  <a:pt x="6931843" y="150828"/>
                </a:cubicBezTo>
                <a:cubicBezTo>
                  <a:pt x="6755209" y="176766"/>
                  <a:pt x="6711012" y="133503"/>
                  <a:pt x="6563485" y="150828"/>
                </a:cubicBezTo>
                <a:cubicBezTo>
                  <a:pt x="6415958" y="168153"/>
                  <a:pt x="6198812" y="105419"/>
                  <a:pt x="6056994" y="150828"/>
                </a:cubicBezTo>
                <a:cubicBezTo>
                  <a:pt x="5915176" y="196237"/>
                  <a:pt x="5846635" y="132898"/>
                  <a:pt x="5688636" y="150828"/>
                </a:cubicBezTo>
                <a:cubicBezTo>
                  <a:pt x="5530637" y="168758"/>
                  <a:pt x="5301014" y="127184"/>
                  <a:pt x="5182145" y="150828"/>
                </a:cubicBezTo>
                <a:cubicBezTo>
                  <a:pt x="5063276" y="174472"/>
                  <a:pt x="4734313" y="91627"/>
                  <a:pt x="4537519" y="150828"/>
                </a:cubicBezTo>
                <a:cubicBezTo>
                  <a:pt x="4340725" y="210029"/>
                  <a:pt x="4266379" y="94872"/>
                  <a:pt x="4031027" y="150828"/>
                </a:cubicBezTo>
                <a:cubicBezTo>
                  <a:pt x="3795675" y="206784"/>
                  <a:pt x="3640645" y="95032"/>
                  <a:pt x="3524536" y="150828"/>
                </a:cubicBezTo>
                <a:cubicBezTo>
                  <a:pt x="3408427" y="206624"/>
                  <a:pt x="3292921" y="117129"/>
                  <a:pt x="3087111" y="150828"/>
                </a:cubicBezTo>
                <a:cubicBezTo>
                  <a:pt x="2881302" y="184527"/>
                  <a:pt x="2615383" y="116440"/>
                  <a:pt x="2373418" y="150828"/>
                </a:cubicBezTo>
                <a:cubicBezTo>
                  <a:pt x="2131453" y="185216"/>
                  <a:pt x="2147704" y="109732"/>
                  <a:pt x="1935994" y="150828"/>
                </a:cubicBezTo>
                <a:cubicBezTo>
                  <a:pt x="1724284" y="191924"/>
                  <a:pt x="1568817" y="87277"/>
                  <a:pt x="1360435" y="150828"/>
                </a:cubicBezTo>
                <a:cubicBezTo>
                  <a:pt x="1152053" y="214379"/>
                  <a:pt x="1161564" y="135230"/>
                  <a:pt x="992078" y="150828"/>
                </a:cubicBezTo>
                <a:cubicBezTo>
                  <a:pt x="822592" y="166426"/>
                  <a:pt x="403559" y="36416"/>
                  <a:pt x="25139" y="150828"/>
                </a:cubicBezTo>
                <a:cubicBezTo>
                  <a:pt x="9734" y="150968"/>
                  <a:pt x="521" y="138936"/>
                  <a:pt x="0" y="125689"/>
                </a:cubicBezTo>
                <a:cubicBezTo>
                  <a:pt x="-8484" y="91278"/>
                  <a:pt x="9389" y="51125"/>
                  <a:pt x="0" y="2513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2454275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4A3A7D8E-C838-4700-A211-8688F9EB960B}"/>
              </a:ext>
            </a:extLst>
          </p:cNvPr>
          <p:cNvSpPr/>
          <p:nvPr/>
        </p:nvSpPr>
        <p:spPr>
          <a:xfrm>
            <a:off x="586033" y="3122041"/>
            <a:ext cx="6956982" cy="150828"/>
          </a:xfrm>
          <a:custGeom>
            <a:avLst/>
            <a:gdLst>
              <a:gd name="connsiteX0" fmla="*/ 0 w 6956982"/>
              <a:gd name="connsiteY0" fmla="*/ 25139 h 150828"/>
              <a:gd name="connsiteX1" fmla="*/ 25139 w 6956982"/>
              <a:gd name="connsiteY1" fmla="*/ 0 h 150828"/>
              <a:gd name="connsiteX2" fmla="*/ 531631 w 6956982"/>
              <a:gd name="connsiteY2" fmla="*/ 0 h 150828"/>
              <a:gd name="connsiteX3" fmla="*/ 1107189 w 6956982"/>
              <a:gd name="connsiteY3" fmla="*/ 0 h 150828"/>
              <a:gd name="connsiteX4" fmla="*/ 1820882 w 6956982"/>
              <a:gd name="connsiteY4" fmla="*/ 0 h 150828"/>
              <a:gd name="connsiteX5" fmla="*/ 2534575 w 6956982"/>
              <a:gd name="connsiteY5" fmla="*/ 0 h 150828"/>
              <a:gd name="connsiteX6" fmla="*/ 3179200 w 6956982"/>
              <a:gd name="connsiteY6" fmla="*/ 0 h 150828"/>
              <a:gd name="connsiteX7" fmla="*/ 3823826 w 6956982"/>
              <a:gd name="connsiteY7" fmla="*/ 0 h 150828"/>
              <a:gd name="connsiteX8" fmla="*/ 4399385 w 6956982"/>
              <a:gd name="connsiteY8" fmla="*/ 0 h 150828"/>
              <a:gd name="connsiteX9" fmla="*/ 5113078 w 6956982"/>
              <a:gd name="connsiteY9" fmla="*/ 0 h 150828"/>
              <a:gd name="connsiteX10" fmla="*/ 5619569 w 6956982"/>
              <a:gd name="connsiteY10" fmla="*/ 0 h 150828"/>
              <a:gd name="connsiteX11" fmla="*/ 6126061 w 6956982"/>
              <a:gd name="connsiteY11" fmla="*/ 0 h 150828"/>
              <a:gd name="connsiteX12" fmla="*/ 6931843 w 6956982"/>
              <a:gd name="connsiteY12" fmla="*/ 0 h 150828"/>
              <a:gd name="connsiteX13" fmla="*/ 6956982 w 6956982"/>
              <a:gd name="connsiteY13" fmla="*/ 25139 h 150828"/>
              <a:gd name="connsiteX14" fmla="*/ 6956982 w 6956982"/>
              <a:gd name="connsiteY14" fmla="*/ 125689 h 150828"/>
              <a:gd name="connsiteX15" fmla="*/ 6931843 w 6956982"/>
              <a:gd name="connsiteY15" fmla="*/ 150828 h 150828"/>
              <a:gd name="connsiteX16" fmla="*/ 6494418 w 6956982"/>
              <a:gd name="connsiteY16" fmla="*/ 150828 h 150828"/>
              <a:gd name="connsiteX17" fmla="*/ 6126061 w 6956982"/>
              <a:gd name="connsiteY17" fmla="*/ 150828 h 150828"/>
              <a:gd name="connsiteX18" fmla="*/ 5619569 w 6956982"/>
              <a:gd name="connsiteY18" fmla="*/ 150828 h 150828"/>
              <a:gd name="connsiteX19" fmla="*/ 5251212 w 6956982"/>
              <a:gd name="connsiteY19" fmla="*/ 150828 h 150828"/>
              <a:gd name="connsiteX20" fmla="*/ 4606586 w 6956982"/>
              <a:gd name="connsiteY20" fmla="*/ 150828 h 150828"/>
              <a:gd name="connsiteX21" fmla="*/ 4031027 w 6956982"/>
              <a:gd name="connsiteY21" fmla="*/ 150828 h 150828"/>
              <a:gd name="connsiteX22" fmla="*/ 3662670 w 6956982"/>
              <a:gd name="connsiteY22" fmla="*/ 150828 h 150828"/>
              <a:gd name="connsiteX23" fmla="*/ 3225245 w 6956982"/>
              <a:gd name="connsiteY23" fmla="*/ 150828 h 150828"/>
              <a:gd name="connsiteX24" fmla="*/ 2718754 w 6956982"/>
              <a:gd name="connsiteY24" fmla="*/ 150828 h 150828"/>
              <a:gd name="connsiteX25" fmla="*/ 2212262 w 6956982"/>
              <a:gd name="connsiteY25" fmla="*/ 150828 h 150828"/>
              <a:gd name="connsiteX26" fmla="*/ 1705770 w 6956982"/>
              <a:gd name="connsiteY26" fmla="*/ 150828 h 150828"/>
              <a:gd name="connsiteX27" fmla="*/ 1130212 w 6956982"/>
              <a:gd name="connsiteY27" fmla="*/ 150828 h 150828"/>
              <a:gd name="connsiteX28" fmla="*/ 25139 w 6956982"/>
              <a:gd name="connsiteY28" fmla="*/ 150828 h 150828"/>
              <a:gd name="connsiteX29" fmla="*/ 0 w 6956982"/>
              <a:gd name="connsiteY29" fmla="*/ 125689 h 150828"/>
              <a:gd name="connsiteX30" fmla="*/ 0 w 6956982"/>
              <a:gd name="connsiteY30" fmla="*/ 25139 h 15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56982" h="150828" extrusionOk="0">
                <a:moveTo>
                  <a:pt x="0" y="25139"/>
                </a:moveTo>
                <a:cubicBezTo>
                  <a:pt x="-2608" y="12703"/>
                  <a:pt x="9597" y="1557"/>
                  <a:pt x="25139" y="0"/>
                </a:cubicBezTo>
                <a:cubicBezTo>
                  <a:pt x="212600" y="-39625"/>
                  <a:pt x="376208" y="45251"/>
                  <a:pt x="531631" y="0"/>
                </a:cubicBezTo>
                <a:cubicBezTo>
                  <a:pt x="687054" y="-45251"/>
                  <a:pt x="898028" y="55676"/>
                  <a:pt x="1107189" y="0"/>
                </a:cubicBezTo>
                <a:cubicBezTo>
                  <a:pt x="1316350" y="-55676"/>
                  <a:pt x="1591525" y="47793"/>
                  <a:pt x="1820882" y="0"/>
                </a:cubicBezTo>
                <a:cubicBezTo>
                  <a:pt x="2050239" y="-47793"/>
                  <a:pt x="2238298" y="73946"/>
                  <a:pt x="2534575" y="0"/>
                </a:cubicBezTo>
                <a:cubicBezTo>
                  <a:pt x="2830852" y="-73946"/>
                  <a:pt x="2866990" y="28528"/>
                  <a:pt x="3179200" y="0"/>
                </a:cubicBezTo>
                <a:cubicBezTo>
                  <a:pt x="3491411" y="-28528"/>
                  <a:pt x="3538927" y="4627"/>
                  <a:pt x="3823826" y="0"/>
                </a:cubicBezTo>
                <a:cubicBezTo>
                  <a:pt x="4108725" y="-4627"/>
                  <a:pt x="4189387" y="14826"/>
                  <a:pt x="4399385" y="0"/>
                </a:cubicBezTo>
                <a:cubicBezTo>
                  <a:pt x="4609383" y="-14826"/>
                  <a:pt x="4888511" y="64011"/>
                  <a:pt x="5113078" y="0"/>
                </a:cubicBezTo>
                <a:cubicBezTo>
                  <a:pt x="5337645" y="-64011"/>
                  <a:pt x="5400115" y="29857"/>
                  <a:pt x="5619569" y="0"/>
                </a:cubicBezTo>
                <a:cubicBezTo>
                  <a:pt x="5839023" y="-29857"/>
                  <a:pt x="5891864" y="17457"/>
                  <a:pt x="6126061" y="0"/>
                </a:cubicBezTo>
                <a:cubicBezTo>
                  <a:pt x="6360258" y="-17457"/>
                  <a:pt x="6596994" y="59697"/>
                  <a:pt x="6931843" y="0"/>
                </a:cubicBezTo>
                <a:cubicBezTo>
                  <a:pt x="6947450" y="1555"/>
                  <a:pt x="6956981" y="9529"/>
                  <a:pt x="6956982" y="25139"/>
                </a:cubicBezTo>
                <a:cubicBezTo>
                  <a:pt x="6958855" y="74514"/>
                  <a:pt x="6952710" y="102295"/>
                  <a:pt x="6956982" y="125689"/>
                </a:cubicBezTo>
                <a:cubicBezTo>
                  <a:pt x="6957212" y="137718"/>
                  <a:pt x="6943343" y="150526"/>
                  <a:pt x="6931843" y="150828"/>
                </a:cubicBezTo>
                <a:cubicBezTo>
                  <a:pt x="6812882" y="181171"/>
                  <a:pt x="6679104" y="108318"/>
                  <a:pt x="6494418" y="150828"/>
                </a:cubicBezTo>
                <a:cubicBezTo>
                  <a:pt x="6309733" y="193338"/>
                  <a:pt x="6287367" y="142897"/>
                  <a:pt x="6126061" y="150828"/>
                </a:cubicBezTo>
                <a:cubicBezTo>
                  <a:pt x="5964755" y="158759"/>
                  <a:pt x="5820250" y="140834"/>
                  <a:pt x="5619569" y="150828"/>
                </a:cubicBezTo>
                <a:cubicBezTo>
                  <a:pt x="5418888" y="160822"/>
                  <a:pt x="5344846" y="107590"/>
                  <a:pt x="5251212" y="150828"/>
                </a:cubicBezTo>
                <a:cubicBezTo>
                  <a:pt x="5157578" y="194066"/>
                  <a:pt x="4845327" y="130328"/>
                  <a:pt x="4606586" y="150828"/>
                </a:cubicBezTo>
                <a:cubicBezTo>
                  <a:pt x="4367845" y="171328"/>
                  <a:pt x="4297389" y="149463"/>
                  <a:pt x="4031027" y="150828"/>
                </a:cubicBezTo>
                <a:cubicBezTo>
                  <a:pt x="3764665" y="152193"/>
                  <a:pt x="3762619" y="136446"/>
                  <a:pt x="3662670" y="150828"/>
                </a:cubicBezTo>
                <a:cubicBezTo>
                  <a:pt x="3562721" y="165210"/>
                  <a:pt x="3421525" y="109076"/>
                  <a:pt x="3225245" y="150828"/>
                </a:cubicBezTo>
                <a:cubicBezTo>
                  <a:pt x="3028966" y="192580"/>
                  <a:pt x="2962515" y="150738"/>
                  <a:pt x="2718754" y="150828"/>
                </a:cubicBezTo>
                <a:cubicBezTo>
                  <a:pt x="2474993" y="150918"/>
                  <a:pt x="2416813" y="97405"/>
                  <a:pt x="2212262" y="150828"/>
                </a:cubicBezTo>
                <a:cubicBezTo>
                  <a:pt x="2007711" y="204251"/>
                  <a:pt x="1835890" y="148828"/>
                  <a:pt x="1705770" y="150828"/>
                </a:cubicBezTo>
                <a:cubicBezTo>
                  <a:pt x="1575650" y="152828"/>
                  <a:pt x="1340176" y="146486"/>
                  <a:pt x="1130212" y="150828"/>
                </a:cubicBezTo>
                <a:cubicBezTo>
                  <a:pt x="920248" y="155170"/>
                  <a:pt x="443607" y="140466"/>
                  <a:pt x="25139" y="150828"/>
                </a:cubicBezTo>
                <a:cubicBezTo>
                  <a:pt x="8772" y="150571"/>
                  <a:pt x="554" y="138828"/>
                  <a:pt x="0" y="125689"/>
                </a:cubicBezTo>
                <a:cubicBezTo>
                  <a:pt x="-141" y="93534"/>
                  <a:pt x="8040" y="67012"/>
                  <a:pt x="0" y="2513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4446662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E8EC13CD-0724-C590-D0CF-5D731E6FED05}"/>
              </a:ext>
            </a:extLst>
          </p:cNvPr>
          <p:cNvSpPr/>
          <p:nvPr/>
        </p:nvSpPr>
        <p:spPr>
          <a:xfrm>
            <a:off x="586033" y="3828462"/>
            <a:ext cx="6956982" cy="150828"/>
          </a:xfrm>
          <a:custGeom>
            <a:avLst/>
            <a:gdLst>
              <a:gd name="connsiteX0" fmla="*/ 0 w 6956982"/>
              <a:gd name="connsiteY0" fmla="*/ 25139 h 150828"/>
              <a:gd name="connsiteX1" fmla="*/ 25139 w 6956982"/>
              <a:gd name="connsiteY1" fmla="*/ 0 h 150828"/>
              <a:gd name="connsiteX2" fmla="*/ 738832 w 6956982"/>
              <a:gd name="connsiteY2" fmla="*/ 0 h 150828"/>
              <a:gd name="connsiteX3" fmla="*/ 1107189 w 6956982"/>
              <a:gd name="connsiteY3" fmla="*/ 0 h 150828"/>
              <a:gd name="connsiteX4" fmla="*/ 1475547 w 6956982"/>
              <a:gd name="connsiteY4" fmla="*/ 0 h 150828"/>
              <a:gd name="connsiteX5" fmla="*/ 1982038 w 6956982"/>
              <a:gd name="connsiteY5" fmla="*/ 0 h 150828"/>
              <a:gd name="connsiteX6" fmla="*/ 2695731 w 6956982"/>
              <a:gd name="connsiteY6" fmla="*/ 0 h 150828"/>
              <a:gd name="connsiteX7" fmla="*/ 3202223 w 6956982"/>
              <a:gd name="connsiteY7" fmla="*/ 0 h 150828"/>
              <a:gd name="connsiteX8" fmla="*/ 3777782 w 6956982"/>
              <a:gd name="connsiteY8" fmla="*/ 0 h 150828"/>
              <a:gd name="connsiteX9" fmla="*/ 4284273 w 6956982"/>
              <a:gd name="connsiteY9" fmla="*/ 0 h 150828"/>
              <a:gd name="connsiteX10" fmla="*/ 4721698 w 6956982"/>
              <a:gd name="connsiteY10" fmla="*/ 0 h 150828"/>
              <a:gd name="connsiteX11" fmla="*/ 5366323 w 6956982"/>
              <a:gd name="connsiteY11" fmla="*/ 0 h 150828"/>
              <a:gd name="connsiteX12" fmla="*/ 5941882 w 6956982"/>
              <a:gd name="connsiteY12" fmla="*/ 0 h 150828"/>
              <a:gd name="connsiteX13" fmla="*/ 6931843 w 6956982"/>
              <a:gd name="connsiteY13" fmla="*/ 0 h 150828"/>
              <a:gd name="connsiteX14" fmla="*/ 6956982 w 6956982"/>
              <a:gd name="connsiteY14" fmla="*/ 25139 h 150828"/>
              <a:gd name="connsiteX15" fmla="*/ 6956982 w 6956982"/>
              <a:gd name="connsiteY15" fmla="*/ 125689 h 150828"/>
              <a:gd name="connsiteX16" fmla="*/ 6931843 w 6956982"/>
              <a:gd name="connsiteY16" fmla="*/ 150828 h 150828"/>
              <a:gd name="connsiteX17" fmla="*/ 6218150 w 6956982"/>
              <a:gd name="connsiteY17" fmla="*/ 150828 h 150828"/>
              <a:gd name="connsiteX18" fmla="*/ 5573525 w 6956982"/>
              <a:gd name="connsiteY18" fmla="*/ 150828 h 150828"/>
              <a:gd name="connsiteX19" fmla="*/ 4859832 w 6956982"/>
              <a:gd name="connsiteY19" fmla="*/ 150828 h 150828"/>
              <a:gd name="connsiteX20" fmla="*/ 4215206 w 6956982"/>
              <a:gd name="connsiteY20" fmla="*/ 150828 h 150828"/>
              <a:gd name="connsiteX21" fmla="*/ 3570580 w 6956982"/>
              <a:gd name="connsiteY21" fmla="*/ 150828 h 150828"/>
              <a:gd name="connsiteX22" fmla="*/ 3064089 w 6956982"/>
              <a:gd name="connsiteY22" fmla="*/ 150828 h 150828"/>
              <a:gd name="connsiteX23" fmla="*/ 2695731 w 6956982"/>
              <a:gd name="connsiteY23" fmla="*/ 150828 h 150828"/>
              <a:gd name="connsiteX24" fmla="*/ 2051106 w 6956982"/>
              <a:gd name="connsiteY24" fmla="*/ 150828 h 150828"/>
              <a:gd name="connsiteX25" fmla="*/ 1544614 w 6956982"/>
              <a:gd name="connsiteY25" fmla="*/ 150828 h 150828"/>
              <a:gd name="connsiteX26" fmla="*/ 899988 w 6956982"/>
              <a:gd name="connsiteY26" fmla="*/ 150828 h 150828"/>
              <a:gd name="connsiteX27" fmla="*/ 25139 w 6956982"/>
              <a:gd name="connsiteY27" fmla="*/ 150828 h 150828"/>
              <a:gd name="connsiteX28" fmla="*/ 0 w 6956982"/>
              <a:gd name="connsiteY28" fmla="*/ 125689 h 150828"/>
              <a:gd name="connsiteX29" fmla="*/ 0 w 6956982"/>
              <a:gd name="connsiteY29" fmla="*/ 25139 h 15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956982" h="150828" extrusionOk="0">
                <a:moveTo>
                  <a:pt x="0" y="25139"/>
                </a:moveTo>
                <a:cubicBezTo>
                  <a:pt x="1411" y="14883"/>
                  <a:pt x="12683" y="3028"/>
                  <a:pt x="25139" y="0"/>
                </a:cubicBezTo>
                <a:cubicBezTo>
                  <a:pt x="222352" y="-76422"/>
                  <a:pt x="516802" y="18055"/>
                  <a:pt x="738832" y="0"/>
                </a:cubicBezTo>
                <a:cubicBezTo>
                  <a:pt x="960862" y="-18055"/>
                  <a:pt x="952844" y="27176"/>
                  <a:pt x="1107189" y="0"/>
                </a:cubicBezTo>
                <a:cubicBezTo>
                  <a:pt x="1261534" y="-27176"/>
                  <a:pt x="1315867" y="38530"/>
                  <a:pt x="1475547" y="0"/>
                </a:cubicBezTo>
                <a:cubicBezTo>
                  <a:pt x="1635227" y="-38530"/>
                  <a:pt x="1803857" y="3852"/>
                  <a:pt x="1982038" y="0"/>
                </a:cubicBezTo>
                <a:cubicBezTo>
                  <a:pt x="2160219" y="-3852"/>
                  <a:pt x="2518630" y="18849"/>
                  <a:pt x="2695731" y="0"/>
                </a:cubicBezTo>
                <a:cubicBezTo>
                  <a:pt x="2872832" y="-18849"/>
                  <a:pt x="3015666" y="31541"/>
                  <a:pt x="3202223" y="0"/>
                </a:cubicBezTo>
                <a:cubicBezTo>
                  <a:pt x="3388780" y="-31541"/>
                  <a:pt x="3501940" y="24308"/>
                  <a:pt x="3777782" y="0"/>
                </a:cubicBezTo>
                <a:cubicBezTo>
                  <a:pt x="4053624" y="-24308"/>
                  <a:pt x="4167968" y="27573"/>
                  <a:pt x="4284273" y="0"/>
                </a:cubicBezTo>
                <a:cubicBezTo>
                  <a:pt x="4400578" y="-27573"/>
                  <a:pt x="4510550" y="6353"/>
                  <a:pt x="4721698" y="0"/>
                </a:cubicBezTo>
                <a:cubicBezTo>
                  <a:pt x="4932846" y="-6353"/>
                  <a:pt x="5150345" y="73192"/>
                  <a:pt x="5366323" y="0"/>
                </a:cubicBezTo>
                <a:cubicBezTo>
                  <a:pt x="5582301" y="-73192"/>
                  <a:pt x="5816159" y="5940"/>
                  <a:pt x="5941882" y="0"/>
                </a:cubicBezTo>
                <a:cubicBezTo>
                  <a:pt x="6067605" y="-5940"/>
                  <a:pt x="6467198" y="103183"/>
                  <a:pt x="6931843" y="0"/>
                </a:cubicBezTo>
                <a:cubicBezTo>
                  <a:pt x="6948651" y="2182"/>
                  <a:pt x="6956110" y="8687"/>
                  <a:pt x="6956982" y="25139"/>
                </a:cubicBezTo>
                <a:cubicBezTo>
                  <a:pt x="6960597" y="55008"/>
                  <a:pt x="6950932" y="84762"/>
                  <a:pt x="6956982" y="125689"/>
                </a:cubicBezTo>
                <a:cubicBezTo>
                  <a:pt x="6959628" y="138304"/>
                  <a:pt x="6946846" y="151172"/>
                  <a:pt x="6931843" y="150828"/>
                </a:cubicBezTo>
                <a:cubicBezTo>
                  <a:pt x="6689007" y="200893"/>
                  <a:pt x="6410967" y="117238"/>
                  <a:pt x="6218150" y="150828"/>
                </a:cubicBezTo>
                <a:cubicBezTo>
                  <a:pt x="6025333" y="184418"/>
                  <a:pt x="5717937" y="91512"/>
                  <a:pt x="5573525" y="150828"/>
                </a:cubicBezTo>
                <a:cubicBezTo>
                  <a:pt x="5429114" y="210144"/>
                  <a:pt x="5013517" y="105325"/>
                  <a:pt x="4859832" y="150828"/>
                </a:cubicBezTo>
                <a:cubicBezTo>
                  <a:pt x="4706147" y="196331"/>
                  <a:pt x="4429244" y="113792"/>
                  <a:pt x="4215206" y="150828"/>
                </a:cubicBezTo>
                <a:cubicBezTo>
                  <a:pt x="4001168" y="187864"/>
                  <a:pt x="3866938" y="107528"/>
                  <a:pt x="3570580" y="150828"/>
                </a:cubicBezTo>
                <a:cubicBezTo>
                  <a:pt x="3274222" y="194128"/>
                  <a:pt x="3239972" y="117137"/>
                  <a:pt x="3064089" y="150828"/>
                </a:cubicBezTo>
                <a:cubicBezTo>
                  <a:pt x="2888206" y="184519"/>
                  <a:pt x="2807462" y="109931"/>
                  <a:pt x="2695731" y="150828"/>
                </a:cubicBezTo>
                <a:cubicBezTo>
                  <a:pt x="2584000" y="191725"/>
                  <a:pt x="2300457" y="95169"/>
                  <a:pt x="2051106" y="150828"/>
                </a:cubicBezTo>
                <a:cubicBezTo>
                  <a:pt x="1801755" y="206487"/>
                  <a:pt x="1667079" y="118235"/>
                  <a:pt x="1544614" y="150828"/>
                </a:cubicBezTo>
                <a:cubicBezTo>
                  <a:pt x="1422149" y="183421"/>
                  <a:pt x="1035057" y="97254"/>
                  <a:pt x="899988" y="150828"/>
                </a:cubicBezTo>
                <a:cubicBezTo>
                  <a:pt x="764919" y="204402"/>
                  <a:pt x="388716" y="73641"/>
                  <a:pt x="25139" y="150828"/>
                </a:cubicBezTo>
                <a:cubicBezTo>
                  <a:pt x="10757" y="148541"/>
                  <a:pt x="2004" y="142011"/>
                  <a:pt x="0" y="125689"/>
                </a:cubicBezTo>
                <a:cubicBezTo>
                  <a:pt x="-1521" y="82048"/>
                  <a:pt x="3499" y="66762"/>
                  <a:pt x="0" y="2513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6553591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שולש שווה-שוקיים 13">
            <a:extLst>
              <a:ext uri="{FF2B5EF4-FFF2-40B4-BE49-F238E27FC236}">
                <a16:creationId xmlns:a16="http://schemas.microsoft.com/office/drawing/2014/main" id="{A07FA7BE-2626-F05C-17E7-2AA89C4DF028}"/>
              </a:ext>
            </a:extLst>
          </p:cNvPr>
          <p:cNvSpPr/>
          <p:nvPr/>
        </p:nvSpPr>
        <p:spPr>
          <a:xfrm>
            <a:off x="5242875" y="1963133"/>
            <a:ext cx="150829" cy="242739"/>
          </a:xfrm>
          <a:custGeom>
            <a:avLst/>
            <a:gdLst>
              <a:gd name="connsiteX0" fmla="*/ 0 w 150829"/>
              <a:gd name="connsiteY0" fmla="*/ 242739 h 242739"/>
              <a:gd name="connsiteX1" fmla="*/ 75415 w 150829"/>
              <a:gd name="connsiteY1" fmla="*/ 0 h 242739"/>
              <a:gd name="connsiteX2" fmla="*/ 150829 w 150829"/>
              <a:gd name="connsiteY2" fmla="*/ 242739 h 242739"/>
              <a:gd name="connsiteX3" fmla="*/ 0 w 150829"/>
              <a:gd name="connsiteY3" fmla="*/ 242739 h 24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29" h="242739" extrusionOk="0">
                <a:moveTo>
                  <a:pt x="0" y="242739"/>
                </a:moveTo>
                <a:cubicBezTo>
                  <a:pt x="12155" y="192839"/>
                  <a:pt x="72925" y="73638"/>
                  <a:pt x="75415" y="0"/>
                </a:cubicBezTo>
                <a:cubicBezTo>
                  <a:pt x="112572" y="115503"/>
                  <a:pt x="114165" y="143003"/>
                  <a:pt x="150829" y="242739"/>
                </a:cubicBezTo>
                <a:cubicBezTo>
                  <a:pt x="110509" y="256330"/>
                  <a:pt x="34340" y="237282"/>
                  <a:pt x="0" y="24273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8467326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שולש שווה-שוקיים 15">
            <a:extLst>
              <a:ext uri="{FF2B5EF4-FFF2-40B4-BE49-F238E27FC236}">
                <a16:creationId xmlns:a16="http://schemas.microsoft.com/office/drawing/2014/main" id="{AC5526DF-3E66-1C2B-AC77-23A9889DE947}"/>
              </a:ext>
            </a:extLst>
          </p:cNvPr>
          <p:cNvSpPr/>
          <p:nvPr/>
        </p:nvSpPr>
        <p:spPr>
          <a:xfrm>
            <a:off x="4290768" y="3264034"/>
            <a:ext cx="150829" cy="242739"/>
          </a:xfrm>
          <a:custGeom>
            <a:avLst/>
            <a:gdLst>
              <a:gd name="connsiteX0" fmla="*/ 0 w 150829"/>
              <a:gd name="connsiteY0" fmla="*/ 242739 h 242739"/>
              <a:gd name="connsiteX1" fmla="*/ 75415 w 150829"/>
              <a:gd name="connsiteY1" fmla="*/ 0 h 242739"/>
              <a:gd name="connsiteX2" fmla="*/ 150829 w 150829"/>
              <a:gd name="connsiteY2" fmla="*/ 242739 h 242739"/>
              <a:gd name="connsiteX3" fmla="*/ 0 w 150829"/>
              <a:gd name="connsiteY3" fmla="*/ 242739 h 24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29" h="242739" extrusionOk="0">
                <a:moveTo>
                  <a:pt x="0" y="242739"/>
                </a:moveTo>
                <a:cubicBezTo>
                  <a:pt x="-7139" y="181282"/>
                  <a:pt x="52716" y="100620"/>
                  <a:pt x="75415" y="0"/>
                </a:cubicBezTo>
                <a:cubicBezTo>
                  <a:pt x="109960" y="62942"/>
                  <a:pt x="126344" y="188789"/>
                  <a:pt x="150829" y="242739"/>
                </a:cubicBezTo>
                <a:cubicBezTo>
                  <a:pt x="97537" y="254089"/>
                  <a:pt x="44796" y="242587"/>
                  <a:pt x="0" y="24273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10782276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שולש שווה-שוקיים 16">
            <a:extLst>
              <a:ext uri="{FF2B5EF4-FFF2-40B4-BE49-F238E27FC236}">
                <a16:creationId xmlns:a16="http://schemas.microsoft.com/office/drawing/2014/main" id="{B9B13486-962A-5FA1-3735-388E16295A06}"/>
              </a:ext>
            </a:extLst>
          </p:cNvPr>
          <p:cNvSpPr/>
          <p:nvPr/>
        </p:nvSpPr>
        <p:spPr>
          <a:xfrm>
            <a:off x="7269638" y="3979290"/>
            <a:ext cx="150829" cy="242739"/>
          </a:xfrm>
          <a:custGeom>
            <a:avLst/>
            <a:gdLst>
              <a:gd name="connsiteX0" fmla="*/ 0 w 150829"/>
              <a:gd name="connsiteY0" fmla="*/ 242739 h 242739"/>
              <a:gd name="connsiteX1" fmla="*/ 75415 w 150829"/>
              <a:gd name="connsiteY1" fmla="*/ 0 h 242739"/>
              <a:gd name="connsiteX2" fmla="*/ 150829 w 150829"/>
              <a:gd name="connsiteY2" fmla="*/ 242739 h 242739"/>
              <a:gd name="connsiteX3" fmla="*/ 0 w 150829"/>
              <a:gd name="connsiteY3" fmla="*/ 242739 h 24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29" h="242739" extrusionOk="0">
                <a:moveTo>
                  <a:pt x="0" y="242739"/>
                </a:moveTo>
                <a:cubicBezTo>
                  <a:pt x="21087" y="132664"/>
                  <a:pt x="58204" y="57904"/>
                  <a:pt x="75415" y="0"/>
                </a:cubicBezTo>
                <a:cubicBezTo>
                  <a:pt x="120175" y="87108"/>
                  <a:pt x="115075" y="150975"/>
                  <a:pt x="150829" y="242739"/>
                </a:cubicBezTo>
                <a:cubicBezTo>
                  <a:pt x="108256" y="258786"/>
                  <a:pt x="60281" y="227695"/>
                  <a:pt x="0" y="24273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12324854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1CDE5D3C-599B-C350-0ACD-DA903B04243E}"/>
              </a:ext>
            </a:extLst>
          </p:cNvPr>
          <p:cNvCxnSpPr>
            <a:cxnSpLocks/>
          </p:cNvCxnSpPr>
          <p:nvPr/>
        </p:nvCxnSpPr>
        <p:spPr>
          <a:xfrm flipH="1" flipV="1">
            <a:off x="2710898" y="2517648"/>
            <a:ext cx="91440" cy="243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D6FDD6EE-21D9-6C35-4262-762A22BFC323}"/>
              </a:ext>
            </a:extLst>
          </p:cNvPr>
          <p:cNvCxnSpPr>
            <a:cxnSpLocks/>
          </p:cNvCxnSpPr>
          <p:nvPr/>
        </p:nvCxnSpPr>
        <p:spPr>
          <a:xfrm flipV="1">
            <a:off x="2613362" y="2517648"/>
            <a:ext cx="97536" cy="2438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2C7E28F1-1A1E-47AF-1338-3AB3D0BF9C6E}"/>
              </a:ext>
            </a:extLst>
          </p:cNvPr>
          <p:cNvCxnSpPr>
            <a:cxnSpLocks/>
          </p:cNvCxnSpPr>
          <p:nvPr/>
        </p:nvCxnSpPr>
        <p:spPr>
          <a:xfrm flipH="1">
            <a:off x="2625554" y="2761488"/>
            <a:ext cx="1767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מלבן 2">
            <a:extLst>
              <a:ext uri="{FF2B5EF4-FFF2-40B4-BE49-F238E27FC236}">
                <a16:creationId xmlns:a16="http://schemas.microsoft.com/office/drawing/2014/main" id="{F2159F15-7D03-C955-D1FB-6CB6F51F1AF7}"/>
              </a:ext>
            </a:extLst>
          </p:cNvPr>
          <p:cNvSpPr/>
          <p:nvPr/>
        </p:nvSpPr>
        <p:spPr>
          <a:xfrm>
            <a:off x="7508808" y="5655119"/>
            <a:ext cx="1157210" cy="1113814"/>
          </a:xfrm>
          <a:custGeom>
            <a:avLst/>
            <a:gdLst>
              <a:gd name="connsiteX0" fmla="*/ 0 w 1157210"/>
              <a:gd name="connsiteY0" fmla="*/ 0 h 1113814"/>
              <a:gd name="connsiteX1" fmla="*/ 578605 w 1157210"/>
              <a:gd name="connsiteY1" fmla="*/ 0 h 1113814"/>
              <a:gd name="connsiteX2" fmla="*/ 1157210 w 1157210"/>
              <a:gd name="connsiteY2" fmla="*/ 0 h 1113814"/>
              <a:gd name="connsiteX3" fmla="*/ 1157210 w 1157210"/>
              <a:gd name="connsiteY3" fmla="*/ 523493 h 1113814"/>
              <a:gd name="connsiteX4" fmla="*/ 1157210 w 1157210"/>
              <a:gd name="connsiteY4" fmla="*/ 1113814 h 1113814"/>
              <a:gd name="connsiteX5" fmla="*/ 613321 w 1157210"/>
              <a:gd name="connsiteY5" fmla="*/ 1113814 h 1113814"/>
              <a:gd name="connsiteX6" fmla="*/ 0 w 1157210"/>
              <a:gd name="connsiteY6" fmla="*/ 1113814 h 1113814"/>
              <a:gd name="connsiteX7" fmla="*/ 0 w 1157210"/>
              <a:gd name="connsiteY7" fmla="*/ 568045 h 1113814"/>
              <a:gd name="connsiteX8" fmla="*/ 0 w 1157210"/>
              <a:gd name="connsiteY8" fmla="*/ 0 h 111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7210" h="1113814" fill="none" extrusionOk="0">
                <a:moveTo>
                  <a:pt x="0" y="0"/>
                </a:moveTo>
                <a:cubicBezTo>
                  <a:pt x="127613" y="-12703"/>
                  <a:pt x="426193" y="27708"/>
                  <a:pt x="578605" y="0"/>
                </a:cubicBezTo>
                <a:cubicBezTo>
                  <a:pt x="731017" y="-27708"/>
                  <a:pt x="1029736" y="57086"/>
                  <a:pt x="1157210" y="0"/>
                </a:cubicBezTo>
                <a:cubicBezTo>
                  <a:pt x="1189144" y="186677"/>
                  <a:pt x="1150056" y="333724"/>
                  <a:pt x="1157210" y="523493"/>
                </a:cubicBezTo>
                <a:cubicBezTo>
                  <a:pt x="1164364" y="713262"/>
                  <a:pt x="1134355" y="942784"/>
                  <a:pt x="1157210" y="1113814"/>
                </a:cubicBezTo>
                <a:cubicBezTo>
                  <a:pt x="937502" y="1150630"/>
                  <a:pt x="809101" y="1088783"/>
                  <a:pt x="613321" y="1113814"/>
                </a:cubicBezTo>
                <a:cubicBezTo>
                  <a:pt x="417541" y="1138845"/>
                  <a:pt x="214747" y="1077514"/>
                  <a:pt x="0" y="1113814"/>
                </a:cubicBezTo>
                <a:cubicBezTo>
                  <a:pt x="-4822" y="988513"/>
                  <a:pt x="55852" y="832536"/>
                  <a:pt x="0" y="568045"/>
                </a:cubicBezTo>
                <a:cubicBezTo>
                  <a:pt x="-55852" y="303554"/>
                  <a:pt x="21837" y="277587"/>
                  <a:pt x="0" y="0"/>
                </a:cubicBezTo>
                <a:close/>
              </a:path>
              <a:path w="1157210" h="1113814" stroke="0" extrusionOk="0">
                <a:moveTo>
                  <a:pt x="0" y="0"/>
                </a:moveTo>
                <a:cubicBezTo>
                  <a:pt x="297332" y="-16227"/>
                  <a:pt x="377221" y="22006"/>
                  <a:pt x="601749" y="0"/>
                </a:cubicBezTo>
                <a:cubicBezTo>
                  <a:pt x="826277" y="-22006"/>
                  <a:pt x="1044544" y="5466"/>
                  <a:pt x="1157210" y="0"/>
                </a:cubicBezTo>
                <a:cubicBezTo>
                  <a:pt x="1215794" y="158811"/>
                  <a:pt x="1140898" y="328823"/>
                  <a:pt x="1157210" y="523493"/>
                </a:cubicBezTo>
                <a:cubicBezTo>
                  <a:pt x="1173522" y="718163"/>
                  <a:pt x="1119775" y="906069"/>
                  <a:pt x="1157210" y="1113814"/>
                </a:cubicBezTo>
                <a:cubicBezTo>
                  <a:pt x="1001345" y="1177802"/>
                  <a:pt x="782907" y="1062436"/>
                  <a:pt x="567033" y="1113814"/>
                </a:cubicBezTo>
                <a:cubicBezTo>
                  <a:pt x="351159" y="1165192"/>
                  <a:pt x="240752" y="1049149"/>
                  <a:pt x="0" y="1113814"/>
                </a:cubicBezTo>
                <a:cubicBezTo>
                  <a:pt x="-57307" y="853330"/>
                  <a:pt x="24875" y="678772"/>
                  <a:pt x="0" y="556907"/>
                </a:cubicBezTo>
                <a:cubicBezTo>
                  <a:pt x="-24875" y="435042"/>
                  <a:pt x="41319" y="214912"/>
                  <a:pt x="0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chemeClr val="tx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 sd="151250035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גרפיקה 4" descr="אישה עובדת במשרד עם מילוי מלא">
            <a:extLst>
              <a:ext uri="{FF2B5EF4-FFF2-40B4-BE49-F238E27FC236}">
                <a16:creationId xmlns:a16="http://schemas.microsoft.com/office/drawing/2014/main" id="{71EF5A2A-D7B8-5FC7-13EE-F59BBD5EC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4708" y="5750418"/>
            <a:ext cx="945410" cy="945410"/>
          </a:xfrm>
          <a:prstGeom prst="rect">
            <a:avLst/>
          </a:prstGeom>
        </p:spPr>
      </p:pic>
      <p:sp>
        <p:nvSpPr>
          <p:cNvPr id="8" name="מלבן 7">
            <a:extLst>
              <a:ext uri="{FF2B5EF4-FFF2-40B4-BE49-F238E27FC236}">
                <a16:creationId xmlns:a16="http://schemas.microsoft.com/office/drawing/2014/main" id="{D508275B-A75A-0364-67E2-C7E95D56B4C2}"/>
              </a:ext>
            </a:extLst>
          </p:cNvPr>
          <p:cNvSpPr/>
          <p:nvPr/>
        </p:nvSpPr>
        <p:spPr>
          <a:xfrm>
            <a:off x="7508808" y="6889952"/>
            <a:ext cx="1157210" cy="1113814"/>
          </a:xfrm>
          <a:custGeom>
            <a:avLst/>
            <a:gdLst>
              <a:gd name="connsiteX0" fmla="*/ 0 w 1157210"/>
              <a:gd name="connsiteY0" fmla="*/ 0 h 1113814"/>
              <a:gd name="connsiteX1" fmla="*/ 578605 w 1157210"/>
              <a:gd name="connsiteY1" fmla="*/ 0 h 1113814"/>
              <a:gd name="connsiteX2" fmla="*/ 1157210 w 1157210"/>
              <a:gd name="connsiteY2" fmla="*/ 0 h 1113814"/>
              <a:gd name="connsiteX3" fmla="*/ 1157210 w 1157210"/>
              <a:gd name="connsiteY3" fmla="*/ 523493 h 1113814"/>
              <a:gd name="connsiteX4" fmla="*/ 1157210 w 1157210"/>
              <a:gd name="connsiteY4" fmla="*/ 1113814 h 1113814"/>
              <a:gd name="connsiteX5" fmla="*/ 613321 w 1157210"/>
              <a:gd name="connsiteY5" fmla="*/ 1113814 h 1113814"/>
              <a:gd name="connsiteX6" fmla="*/ 0 w 1157210"/>
              <a:gd name="connsiteY6" fmla="*/ 1113814 h 1113814"/>
              <a:gd name="connsiteX7" fmla="*/ 0 w 1157210"/>
              <a:gd name="connsiteY7" fmla="*/ 568045 h 1113814"/>
              <a:gd name="connsiteX8" fmla="*/ 0 w 1157210"/>
              <a:gd name="connsiteY8" fmla="*/ 0 h 111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7210" h="1113814" fill="none" extrusionOk="0">
                <a:moveTo>
                  <a:pt x="0" y="0"/>
                </a:moveTo>
                <a:cubicBezTo>
                  <a:pt x="127613" y="-12703"/>
                  <a:pt x="426193" y="27708"/>
                  <a:pt x="578605" y="0"/>
                </a:cubicBezTo>
                <a:cubicBezTo>
                  <a:pt x="731017" y="-27708"/>
                  <a:pt x="1029736" y="57086"/>
                  <a:pt x="1157210" y="0"/>
                </a:cubicBezTo>
                <a:cubicBezTo>
                  <a:pt x="1189144" y="186677"/>
                  <a:pt x="1150056" y="333724"/>
                  <a:pt x="1157210" y="523493"/>
                </a:cubicBezTo>
                <a:cubicBezTo>
                  <a:pt x="1164364" y="713262"/>
                  <a:pt x="1134355" y="942784"/>
                  <a:pt x="1157210" y="1113814"/>
                </a:cubicBezTo>
                <a:cubicBezTo>
                  <a:pt x="937502" y="1150630"/>
                  <a:pt x="809101" y="1088783"/>
                  <a:pt x="613321" y="1113814"/>
                </a:cubicBezTo>
                <a:cubicBezTo>
                  <a:pt x="417541" y="1138845"/>
                  <a:pt x="214747" y="1077514"/>
                  <a:pt x="0" y="1113814"/>
                </a:cubicBezTo>
                <a:cubicBezTo>
                  <a:pt x="-4822" y="988513"/>
                  <a:pt x="55852" y="832536"/>
                  <a:pt x="0" y="568045"/>
                </a:cubicBezTo>
                <a:cubicBezTo>
                  <a:pt x="-55852" y="303554"/>
                  <a:pt x="21837" y="277587"/>
                  <a:pt x="0" y="0"/>
                </a:cubicBezTo>
                <a:close/>
              </a:path>
              <a:path w="1157210" h="1113814" stroke="0" extrusionOk="0">
                <a:moveTo>
                  <a:pt x="0" y="0"/>
                </a:moveTo>
                <a:cubicBezTo>
                  <a:pt x="297332" y="-16227"/>
                  <a:pt x="377221" y="22006"/>
                  <a:pt x="601749" y="0"/>
                </a:cubicBezTo>
                <a:cubicBezTo>
                  <a:pt x="826277" y="-22006"/>
                  <a:pt x="1044544" y="5466"/>
                  <a:pt x="1157210" y="0"/>
                </a:cubicBezTo>
                <a:cubicBezTo>
                  <a:pt x="1215794" y="158811"/>
                  <a:pt x="1140898" y="328823"/>
                  <a:pt x="1157210" y="523493"/>
                </a:cubicBezTo>
                <a:cubicBezTo>
                  <a:pt x="1173522" y="718163"/>
                  <a:pt x="1119775" y="906069"/>
                  <a:pt x="1157210" y="1113814"/>
                </a:cubicBezTo>
                <a:cubicBezTo>
                  <a:pt x="1001345" y="1177802"/>
                  <a:pt x="782907" y="1062436"/>
                  <a:pt x="567033" y="1113814"/>
                </a:cubicBezTo>
                <a:cubicBezTo>
                  <a:pt x="351159" y="1165192"/>
                  <a:pt x="240752" y="1049149"/>
                  <a:pt x="0" y="1113814"/>
                </a:cubicBezTo>
                <a:cubicBezTo>
                  <a:pt x="-57307" y="853330"/>
                  <a:pt x="24875" y="678772"/>
                  <a:pt x="0" y="556907"/>
                </a:cubicBezTo>
                <a:cubicBezTo>
                  <a:pt x="-24875" y="435042"/>
                  <a:pt x="41319" y="214912"/>
                  <a:pt x="0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>
            <a:solidFill>
              <a:schemeClr val="tx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 sd="151250035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9" name="גרפיקה 8" descr="אישה עובדת במשרד עם מילוי מלא">
            <a:extLst>
              <a:ext uri="{FF2B5EF4-FFF2-40B4-BE49-F238E27FC236}">
                <a16:creationId xmlns:a16="http://schemas.microsoft.com/office/drawing/2014/main" id="{A8D61A1A-6CA9-1C0D-64A0-01043FC37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4708" y="6985251"/>
            <a:ext cx="945410" cy="945410"/>
          </a:xfrm>
          <a:prstGeom prst="rect">
            <a:avLst/>
          </a:prstGeom>
        </p:spPr>
      </p:pic>
      <p:sp>
        <p:nvSpPr>
          <p:cNvPr id="15" name="מלבן: פינות מעוגלות 14">
            <a:extLst>
              <a:ext uri="{FF2B5EF4-FFF2-40B4-BE49-F238E27FC236}">
                <a16:creationId xmlns:a16="http://schemas.microsoft.com/office/drawing/2014/main" id="{0E1AE71F-BAC4-FF84-D284-AC49E5E0AE0A}"/>
              </a:ext>
            </a:extLst>
          </p:cNvPr>
          <p:cNvSpPr/>
          <p:nvPr/>
        </p:nvSpPr>
        <p:spPr>
          <a:xfrm>
            <a:off x="2450264" y="-1067675"/>
            <a:ext cx="6215754" cy="948663"/>
          </a:xfrm>
          <a:custGeom>
            <a:avLst/>
            <a:gdLst>
              <a:gd name="connsiteX0" fmla="*/ 0 w 6215754"/>
              <a:gd name="connsiteY0" fmla="*/ 272418 h 948663"/>
              <a:gd name="connsiteX1" fmla="*/ 272418 w 6215754"/>
              <a:gd name="connsiteY1" fmla="*/ 0 h 948663"/>
              <a:gd name="connsiteX2" fmla="*/ 669382 w 6215754"/>
              <a:gd name="connsiteY2" fmla="*/ 0 h 948663"/>
              <a:gd name="connsiteX3" fmla="*/ 1179765 w 6215754"/>
              <a:gd name="connsiteY3" fmla="*/ 0 h 948663"/>
              <a:gd name="connsiteX4" fmla="*/ 1690148 w 6215754"/>
              <a:gd name="connsiteY4" fmla="*/ 0 h 948663"/>
              <a:gd name="connsiteX5" fmla="*/ 2200530 w 6215754"/>
              <a:gd name="connsiteY5" fmla="*/ 0 h 948663"/>
              <a:gd name="connsiteX6" fmla="*/ 2824331 w 6215754"/>
              <a:gd name="connsiteY6" fmla="*/ 0 h 948663"/>
              <a:gd name="connsiteX7" fmla="*/ 3334714 w 6215754"/>
              <a:gd name="connsiteY7" fmla="*/ 0 h 948663"/>
              <a:gd name="connsiteX8" fmla="*/ 3901806 w 6215754"/>
              <a:gd name="connsiteY8" fmla="*/ 0 h 948663"/>
              <a:gd name="connsiteX9" fmla="*/ 4355479 w 6215754"/>
              <a:gd name="connsiteY9" fmla="*/ 0 h 948663"/>
              <a:gd name="connsiteX10" fmla="*/ 4922571 w 6215754"/>
              <a:gd name="connsiteY10" fmla="*/ 0 h 948663"/>
              <a:gd name="connsiteX11" fmla="*/ 5432953 w 6215754"/>
              <a:gd name="connsiteY11" fmla="*/ 0 h 948663"/>
              <a:gd name="connsiteX12" fmla="*/ 5943336 w 6215754"/>
              <a:gd name="connsiteY12" fmla="*/ 0 h 948663"/>
              <a:gd name="connsiteX13" fmla="*/ 6215754 w 6215754"/>
              <a:gd name="connsiteY13" fmla="*/ 272418 h 948663"/>
              <a:gd name="connsiteX14" fmla="*/ 6215754 w 6215754"/>
              <a:gd name="connsiteY14" fmla="*/ 676245 h 948663"/>
              <a:gd name="connsiteX15" fmla="*/ 5943336 w 6215754"/>
              <a:gd name="connsiteY15" fmla="*/ 948663 h 948663"/>
              <a:gd name="connsiteX16" fmla="*/ 5489663 w 6215754"/>
              <a:gd name="connsiteY16" fmla="*/ 948663 h 948663"/>
              <a:gd name="connsiteX17" fmla="*/ 4865862 w 6215754"/>
              <a:gd name="connsiteY17" fmla="*/ 948663 h 948663"/>
              <a:gd name="connsiteX18" fmla="*/ 4412188 w 6215754"/>
              <a:gd name="connsiteY18" fmla="*/ 948663 h 948663"/>
              <a:gd name="connsiteX19" fmla="*/ 3901806 w 6215754"/>
              <a:gd name="connsiteY19" fmla="*/ 948663 h 948663"/>
              <a:gd name="connsiteX20" fmla="*/ 3221295 w 6215754"/>
              <a:gd name="connsiteY20" fmla="*/ 948663 h 948663"/>
              <a:gd name="connsiteX21" fmla="*/ 2710913 w 6215754"/>
              <a:gd name="connsiteY21" fmla="*/ 948663 h 948663"/>
              <a:gd name="connsiteX22" fmla="*/ 2200530 w 6215754"/>
              <a:gd name="connsiteY22" fmla="*/ 948663 h 948663"/>
              <a:gd name="connsiteX23" fmla="*/ 1576729 w 6215754"/>
              <a:gd name="connsiteY23" fmla="*/ 948663 h 948663"/>
              <a:gd name="connsiteX24" fmla="*/ 1179765 w 6215754"/>
              <a:gd name="connsiteY24" fmla="*/ 948663 h 948663"/>
              <a:gd name="connsiteX25" fmla="*/ 272418 w 6215754"/>
              <a:gd name="connsiteY25" fmla="*/ 948663 h 948663"/>
              <a:gd name="connsiteX26" fmla="*/ 0 w 6215754"/>
              <a:gd name="connsiteY26" fmla="*/ 676245 h 948663"/>
              <a:gd name="connsiteX27" fmla="*/ 0 w 6215754"/>
              <a:gd name="connsiteY27" fmla="*/ 272418 h 948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215754" h="948663" extrusionOk="0">
                <a:moveTo>
                  <a:pt x="0" y="272418"/>
                </a:moveTo>
                <a:cubicBezTo>
                  <a:pt x="-4755" y="123100"/>
                  <a:pt x="121635" y="-9406"/>
                  <a:pt x="272418" y="0"/>
                </a:cubicBezTo>
                <a:cubicBezTo>
                  <a:pt x="462750" y="-19785"/>
                  <a:pt x="496680" y="10209"/>
                  <a:pt x="669382" y="0"/>
                </a:cubicBezTo>
                <a:cubicBezTo>
                  <a:pt x="842084" y="-10209"/>
                  <a:pt x="974609" y="37604"/>
                  <a:pt x="1179765" y="0"/>
                </a:cubicBezTo>
                <a:cubicBezTo>
                  <a:pt x="1384921" y="-37604"/>
                  <a:pt x="1535477" y="54759"/>
                  <a:pt x="1690148" y="0"/>
                </a:cubicBezTo>
                <a:cubicBezTo>
                  <a:pt x="1844819" y="-54759"/>
                  <a:pt x="1955225" y="19900"/>
                  <a:pt x="2200530" y="0"/>
                </a:cubicBezTo>
                <a:cubicBezTo>
                  <a:pt x="2445835" y="-19900"/>
                  <a:pt x="2663176" y="47010"/>
                  <a:pt x="2824331" y="0"/>
                </a:cubicBezTo>
                <a:cubicBezTo>
                  <a:pt x="2985486" y="-47010"/>
                  <a:pt x="3091409" y="40915"/>
                  <a:pt x="3334714" y="0"/>
                </a:cubicBezTo>
                <a:cubicBezTo>
                  <a:pt x="3578019" y="-40915"/>
                  <a:pt x="3774578" y="39620"/>
                  <a:pt x="3901806" y="0"/>
                </a:cubicBezTo>
                <a:cubicBezTo>
                  <a:pt x="4029034" y="-39620"/>
                  <a:pt x="4229418" y="9154"/>
                  <a:pt x="4355479" y="0"/>
                </a:cubicBezTo>
                <a:cubicBezTo>
                  <a:pt x="4481540" y="-9154"/>
                  <a:pt x="4725116" y="24012"/>
                  <a:pt x="4922571" y="0"/>
                </a:cubicBezTo>
                <a:cubicBezTo>
                  <a:pt x="5120026" y="-24012"/>
                  <a:pt x="5223433" y="32777"/>
                  <a:pt x="5432953" y="0"/>
                </a:cubicBezTo>
                <a:cubicBezTo>
                  <a:pt x="5642473" y="-32777"/>
                  <a:pt x="5796278" y="14396"/>
                  <a:pt x="5943336" y="0"/>
                </a:cubicBezTo>
                <a:cubicBezTo>
                  <a:pt x="6072130" y="16472"/>
                  <a:pt x="6223724" y="120923"/>
                  <a:pt x="6215754" y="272418"/>
                </a:cubicBezTo>
                <a:cubicBezTo>
                  <a:pt x="6220357" y="376707"/>
                  <a:pt x="6187592" y="522914"/>
                  <a:pt x="6215754" y="676245"/>
                </a:cubicBezTo>
                <a:cubicBezTo>
                  <a:pt x="6188389" y="840633"/>
                  <a:pt x="6079844" y="965820"/>
                  <a:pt x="5943336" y="948663"/>
                </a:cubicBezTo>
                <a:cubicBezTo>
                  <a:pt x="5736037" y="963353"/>
                  <a:pt x="5698797" y="909419"/>
                  <a:pt x="5489663" y="948663"/>
                </a:cubicBezTo>
                <a:cubicBezTo>
                  <a:pt x="5280529" y="987907"/>
                  <a:pt x="5025183" y="943164"/>
                  <a:pt x="4865862" y="948663"/>
                </a:cubicBezTo>
                <a:cubicBezTo>
                  <a:pt x="4706541" y="954162"/>
                  <a:pt x="4509790" y="923109"/>
                  <a:pt x="4412188" y="948663"/>
                </a:cubicBezTo>
                <a:cubicBezTo>
                  <a:pt x="4314586" y="974217"/>
                  <a:pt x="4014525" y="946395"/>
                  <a:pt x="3901806" y="948663"/>
                </a:cubicBezTo>
                <a:cubicBezTo>
                  <a:pt x="3789087" y="950931"/>
                  <a:pt x="3482340" y="916901"/>
                  <a:pt x="3221295" y="948663"/>
                </a:cubicBezTo>
                <a:cubicBezTo>
                  <a:pt x="2960250" y="980425"/>
                  <a:pt x="2946525" y="911374"/>
                  <a:pt x="2710913" y="948663"/>
                </a:cubicBezTo>
                <a:cubicBezTo>
                  <a:pt x="2475301" y="985952"/>
                  <a:pt x="2366899" y="917637"/>
                  <a:pt x="2200530" y="948663"/>
                </a:cubicBezTo>
                <a:cubicBezTo>
                  <a:pt x="2034161" y="979689"/>
                  <a:pt x="1737751" y="920236"/>
                  <a:pt x="1576729" y="948663"/>
                </a:cubicBezTo>
                <a:cubicBezTo>
                  <a:pt x="1415707" y="977090"/>
                  <a:pt x="1377320" y="911709"/>
                  <a:pt x="1179765" y="948663"/>
                </a:cubicBezTo>
                <a:cubicBezTo>
                  <a:pt x="982210" y="985617"/>
                  <a:pt x="621912" y="854396"/>
                  <a:pt x="272418" y="948663"/>
                </a:cubicBezTo>
                <a:cubicBezTo>
                  <a:pt x="83052" y="944746"/>
                  <a:pt x="-3449" y="820643"/>
                  <a:pt x="0" y="676245"/>
                </a:cubicBezTo>
                <a:cubicBezTo>
                  <a:pt x="-39687" y="574300"/>
                  <a:pt x="12309" y="367843"/>
                  <a:pt x="0" y="272418"/>
                </a:cubicBezTo>
                <a:close/>
              </a:path>
            </a:pathLst>
          </a:custGeom>
          <a:noFill/>
          <a:ln>
            <a:solidFill>
              <a:schemeClr val="tx1"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 sd="1602534523">
                  <a:prstGeom prst="roundRect">
                    <a:avLst>
                      <a:gd name="adj" fmla="val 2871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endParaRPr lang="he-IL" dirty="0">
              <a:solidFill>
                <a:sysClr val="windowText" lastClr="000000"/>
              </a:solidFill>
            </a:endParaRPr>
          </a:p>
        </p:txBody>
      </p:sp>
      <p:cxnSp>
        <p:nvCxnSpPr>
          <p:cNvPr id="19" name="מחבר ישר 18">
            <a:extLst>
              <a:ext uri="{FF2B5EF4-FFF2-40B4-BE49-F238E27FC236}">
                <a16:creationId xmlns:a16="http://schemas.microsoft.com/office/drawing/2014/main" id="{09B9E130-5B2F-B183-1F24-7D83F09137A8}"/>
              </a:ext>
            </a:extLst>
          </p:cNvPr>
          <p:cNvCxnSpPr>
            <a:cxnSpLocks/>
          </p:cNvCxnSpPr>
          <p:nvPr/>
        </p:nvCxnSpPr>
        <p:spPr>
          <a:xfrm flipV="1">
            <a:off x="9261414" y="3903876"/>
            <a:ext cx="1744924" cy="0"/>
          </a:xfrm>
          <a:prstGeom prst="line">
            <a:avLst/>
          </a:pr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D52CFD93-415E-2C3E-9AD6-4A6926A17FEB}"/>
              </a:ext>
            </a:extLst>
          </p:cNvPr>
          <p:cNvCxnSpPr>
            <a:cxnSpLocks/>
          </p:cNvCxnSpPr>
          <p:nvPr/>
        </p:nvCxnSpPr>
        <p:spPr>
          <a:xfrm>
            <a:off x="9025839" y="4818803"/>
            <a:ext cx="2216075" cy="0"/>
          </a:xfrm>
          <a:custGeom>
            <a:avLst/>
            <a:gdLst>
              <a:gd name="connsiteX0" fmla="*/ 0 w 2216075"/>
              <a:gd name="connsiteY0" fmla="*/ 0 h 0"/>
              <a:gd name="connsiteX1" fmla="*/ 598340 w 2216075"/>
              <a:gd name="connsiteY1" fmla="*/ 0 h 0"/>
              <a:gd name="connsiteX2" fmla="*/ 1174520 w 2216075"/>
              <a:gd name="connsiteY2" fmla="*/ 1 h 0"/>
              <a:gd name="connsiteX3" fmla="*/ 2216075 w 2216075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6075" extrusionOk="0">
                <a:moveTo>
                  <a:pt x="0" y="0"/>
                </a:moveTo>
                <a:cubicBezTo>
                  <a:pt x="182558" y="-34346"/>
                  <a:pt x="328452" y="34472"/>
                  <a:pt x="598340" y="0"/>
                </a:cubicBezTo>
                <a:cubicBezTo>
                  <a:pt x="868228" y="-34472"/>
                  <a:pt x="1001164" y="31314"/>
                  <a:pt x="1174520" y="1"/>
                </a:cubicBezTo>
                <a:cubicBezTo>
                  <a:pt x="1347876" y="-31313"/>
                  <a:pt x="1965408" y="79723"/>
                  <a:pt x="2216075" y="1"/>
                </a:cubicBezTo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30135878">
                  <a:prstGeom prst="lin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מחבר ישר 24">
            <a:extLst>
              <a:ext uri="{FF2B5EF4-FFF2-40B4-BE49-F238E27FC236}">
                <a16:creationId xmlns:a16="http://schemas.microsoft.com/office/drawing/2014/main" id="{5588F153-AEFE-6CD4-1626-3A3E6C0E1D0A}"/>
              </a:ext>
            </a:extLst>
          </p:cNvPr>
          <p:cNvCxnSpPr>
            <a:cxnSpLocks/>
          </p:cNvCxnSpPr>
          <p:nvPr/>
        </p:nvCxnSpPr>
        <p:spPr>
          <a:xfrm>
            <a:off x="8746862" y="5102088"/>
            <a:ext cx="2774028" cy="0"/>
          </a:xfrm>
          <a:custGeom>
            <a:avLst/>
            <a:gdLst>
              <a:gd name="connsiteX0" fmla="*/ 0 w 2774028"/>
              <a:gd name="connsiteY0" fmla="*/ 0 h 0"/>
              <a:gd name="connsiteX1" fmla="*/ 610286 w 2774028"/>
              <a:gd name="connsiteY1" fmla="*/ 0 h 0"/>
              <a:gd name="connsiteX2" fmla="*/ 1192832 w 2774028"/>
              <a:gd name="connsiteY2" fmla="*/ 0 h 0"/>
              <a:gd name="connsiteX3" fmla="*/ 1775378 w 2774028"/>
              <a:gd name="connsiteY3" fmla="*/ 1 h 0"/>
              <a:gd name="connsiteX4" fmla="*/ 2774028 w 2774028"/>
              <a:gd name="connsiteY4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028" extrusionOk="0">
                <a:moveTo>
                  <a:pt x="0" y="0"/>
                </a:moveTo>
                <a:cubicBezTo>
                  <a:pt x="303809" y="-31385"/>
                  <a:pt x="346037" y="8891"/>
                  <a:pt x="610286" y="0"/>
                </a:cubicBezTo>
                <a:cubicBezTo>
                  <a:pt x="874535" y="-8891"/>
                  <a:pt x="966077" y="4261"/>
                  <a:pt x="1192832" y="0"/>
                </a:cubicBezTo>
                <a:cubicBezTo>
                  <a:pt x="1419587" y="-4260"/>
                  <a:pt x="1533447" y="2282"/>
                  <a:pt x="1775378" y="1"/>
                </a:cubicBezTo>
                <a:cubicBezTo>
                  <a:pt x="2017309" y="-2280"/>
                  <a:pt x="2528264" y="42690"/>
                  <a:pt x="2774028" y="1"/>
                </a:cubicBezTo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30135878">
                  <a:prstGeom prst="lin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מחבר ישר 25">
            <a:extLst>
              <a:ext uri="{FF2B5EF4-FFF2-40B4-BE49-F238E27FC236}">
                <a16:creationId xmlns:a16="http://schemas.microsoft.com/office/drawing/2014/main" id="{451D40CA-25C9-6999-541B-D7CCC728ABCE}"/>
              </a:ext>
            </a:extLst>
          </p:cNvPr>
          <p:cNvCxnSpPr>
            <a:cxnSpLocks/>
          </p:cNvCxnSpPr>
          <p:nvPr/>
        </p:nvCxnSpPr>
        <p:spPr>
          <a:xfrm>
            <a:off x="9396977" y="5385373"/>
            <a:ext cx="1473798" cy="0"/>
          </a:xfrm>
          <a:custGeom>
            <a:avLst/>
            <a:gdLst>
              <a:gd name="connsiteX0" fmla="*/ 0 w 1473798"/>
              <a:gd name="connsiteY0" fmla="*/ 0 h 0"/>
              <a:gd name="connsiteX1" fmla="*/ 520742 w 1473798"/>
              <a:gd name="connsiteY1" fmla="*/ 0 h 0"/>
              <a:gd name="connsiteX2" fmla="*/ 1026746 w 1473798"/>
              <a:gd name="connsiteY2" fmla="*/ 1 h 0"/>
              <a:gd name="connsiteX3" fmla="*/ 1473798 w 1473798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3798" extrusionOk="0">
                <a:moveTo>
                  <a:pt x="0" y="0"/>
                </a:moveTo>
                <a:cubicBezTo>
                  <a:pt x="136624" y="-17340"/>
                  <a:pt x="333214" y="55859"/>
                  <a:pt x="520742" y="0"/>
                </a:cubicBezTo>
                <a:cubicBezTo>
                  <a:pt x="708270" y="-55858"/>
                  <a:pt x="894139" y="27113"/>
                  <a:pt x="1026746" y="1"/>
                </a:cubicBezTo>
                <a:cubicBezTo>
                  <a:pt x="1159353" y="-27111"/>
                  <a:pt x="1300482" y="19056"/>
                  <a:pt x="1473798" y="1"/>
                </a:cubicBezTo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30135878">
                  <a:prstGeom prst="lin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מחבר ישר 26">
            <a:extLst>
              <a:ext uri="{FF2B5EF4-FFF2-40B4-BE49-F238E27FC236}">
                <a16:creationId xmlns:a16="http://schemas.microsoft.com/office/drawing/2014/main" id="{C305D8C4-D520-9919-D5CF-A54D96FE4C4C}"/>
              </a:ext>
            </a:extLst>
          </p:cNvPr>
          <p:cNvCxnSpPr>
            <a:cxnSpLocks/>
          </p:cNvCxnSpPr>
          <p:nvPr/>
        </p:nvCxnSpPr>
        <p:spPr>
          <a:xfrm>
            <a:off x="9100772" y="5668658"/>
            <a:ext cx="2066209" cy="0"/>
          </a:xfrm>
          <a:custGeom>
            <a:avLst/>
            <a:gdLst>
              <a:gd name="connsiteX0" fmla="*/ 0 w 2066209"/>
              <a:gd name="connsiteY0" fmla="*/ 0 h 0"/>
              <a:gd name="connsiteX1" fmla="*/ 557876 w 2066209"/>
              <a:gd name="connsiteY1" fmla="*/ 0 h 0"/>
              <a:gd name="connsiteX2" fmla="*/ 1095091 w 2066209"/>
              <a:gd name="connsiteY2" fmla="*/ 1 h 0"/>
              <a:gd name="connsiteX3" fmla="*/ 2066209 w 2066209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209" extrusionOk="0">
                <a:moveTo>
                  <a:pt x="0" y="0"/>
                </a:moveTo>
                <a:cubicBezTo>
                  <a:pt x="154247" y="-23242"/>
                  <a:pt x="323687" y="58653"/>
                  <a:pt x="557876" y="0"/>
                </a:cubicBezTo>
                <a:cubicBezTo>
                  <a:pt x="792065" y="-58653"/>
                  <a:pt x="879485" y="34851"/>
                  <a:pt x="1095091" y="1"/>
                </a:cubicBezTo>
                <a:cubicBezTo>
                  <a:pt x="1310697" y="-34849"/>
                  <a:pt x="1711119" y="36662"/>
                  <a:pt x="2066209" y="1"/>
                </a:cubicBezTo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30135878">
                  <a:prstGeom prst="lin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20" name="גרפיקה 19" descr="זכוכית מגדלת עם מילוי מלא">
            <a:extLst>
              <a:ext uri="{FF2B5EF4-FFF2-40B4-BE49-F238E27FC236}">
                <a16:creationId xmlns:a16="http://schemas.microsoft.com/office/drawing/2014/main" id="{4EBF2BD5-F1C9-A164-C3BF-078CA011D3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35624" y="-810516"/>
            <a:ext cx="614340" cy="614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31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 advTm="2000">
        <p159:morph option="byObject"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3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3324F1B9-4EF5-E79C-09A0-00DAA99D9FF8}"/>
              </a:ext>
            </a:extLst>
          </p:cNvPr>
          <p:cNvSpPr/>
          <p:nvPr/>
        </p:nvSpPr>
        <p:spPr>
          <a:xfrm>
            <a:off x="312656" y="263951"/>
            <a:ext cx="11566689" cy="6249971"/>
          </a:xfrm>
          <a:custGeom>
            <a:avLst/>
            <a:gdLst>
              <a:gd name="connsiteX0" fmla="*/ 0 w 11566689"/>
              <a:gd name="connsiteY0" fmla="*/ 0 h 6249971"/>
              <a:gd name="connsiteX1" fmla="*/ 578334 w 11566689"/>
              <a:gd name="connsiteY1" fmla="*/ 0 h 6249971"/>
              <a:gd name="connsiteX2" fmla="*/ 809668 w 11566689"/>
              <a:gd name="connsiteY2" fmla="*/ 0 h 6249971"/>
              <a:gd name="connsiteX3" fmla="*/ 1503670 w 11566689"/>
              <a:gd name="connsiteY3" fmla="*/ 0 h 6249971"/>
              <a:gd name="connsiteX4" fmla="*/ 1966337 w 11566689"/>
              <a:gd name="connsiteY4" fmla="*/ 0 h 6249971"/>
              <a:gd name="connsiteX5" fmla="*/ 2313338 w 11566689"/>
              <a:gd name="connsiteY5" fmla="*/ 0 h 6249971"/>
              <a:gd name="connsiteX6" fmla="*/ 2660338 w 11566689"/>
              <a:gd name="connsiteY6" fmla="*/ 0 h 6249971"/>
              <a:gd name="connsiteX7" fmla="*/ 2891672 w 11566689"/>
              <a:gd name="connsiteY7" fmla="*/ 0 h 6249971"/>
              <a:gd name="connsiteX8" fmla="*/ 3470007 w 11566689"/>
              <a:gd name="connsiteY8" fmla="*/ 0 h 6249971"/>
              <a:gd name="connsiteX9" fmla="*/ 3817007 w 11566689"/>
              <a:gd name="connsiteY9" fmla="*/ 0 h 6249971"/>
              <a:gd name="connsiteX10" fmla="*/ 4279675 w 11566689"/>
              <a:gd name="connsiteY10" fmla="*/ 0 h 6249971"/>
              <a:gd name="connsiteX11" fmla="*/ 4626676 w 11566689"/>
              <a:gd name="connsiteY11" fmla="*/ 0 h 6249971"/>
              <a:gd name="connsiteX12" fmla="*/ 5320677 w 11566689"/>
              <a:gd name="connsiteY12" fmla="*/ 0 h 6249971"/>
              <a:gd name="connsiteX13" fmla="*/ 6014678 w 11566689"/>
              <a:gd name="connsiteY13" fmla="*/ 0 h 6249971"/>
              <a:gd name="connsiteX14" fmla="*/ 6708680 w 11566689"/>
              <a:gd name="connsiteY14" fmla="*/ 0 h 6249971"/>
              <a:gd name="connsiteX15" fmla="*/ 6940013 w 11566689"/>
              <a:gd name="connsiteY15" fmla="*/ 0 h 6249971"/>
              <a:gd name="connsiteX16" fmla="*/ 7749682 w 11566689"/>
              <a:gd name="connsiteY16" fmla="*/ 0 h 6249971"/>
              <a:gd name="connsiteX17" fmla="*/ 8328016 w 11566689"/>
              <a:gd name="connsiteY17" fmla="*/ 0 h 6249971"/>
              <a:gd name="connsiteX18" fmla="*/ 8906351 w 11566689"/>
              <a:gd name="connsiteY18" fmla="*/ 0 h 6249971"/>
              <a:gd name="connsiteX19" fmla="*/ 9716019 w 11566689"/>
              <a:gd name="connsiteY19" fmla="*/ 0 h 6249971"/>
              <a:gd name="connsiteX20" fmla="*/ 10294353 w 11566689"/>
              <a:gd name="connsiteY20" fmla="*/ 0 h 6249971"/>
              <a:gd name="connsiteX21" fmla="*/ 10872688 w 11566689"/>
              <a:gd name="connsiteY21" fmla="*/ 0 h 6249971"/>
              <a:gd name="connsiteX22" fmla="*/ 11566689 w 11566689"/>
              <a:gd name="connsiteY22" fmla="*/ 0 h 6249971"/>
              <a:gd name="connsiteX23" fmla="*/ 11566689 w 11566689"/>
              <a:gd name="connsiteY23" fmla="*/ 380680 h 6249971"/>
              <a:gd name="connsiteX24" fmla="*/ 11566689 w 11566689"/>
              <a:gd name="connsiteY24" fmla="*/ 948859 h 6249971"/>
              <a:gd name="connsiteX25" fmla="*/ 11566689 w 11566689"/>
              <a:gd name="connsiteY25" fmla="*/ 1392039 h 6249971"/>
              <a:gd name="connsiteX26" fmla="*/ 11566689 w 11566689"/>
              <a:gd name="connsiteY26" fmla="*/ 1772719 h 6249971"/>
              <a:gd name="connsiteX27" fmla="*/ 11566689 w 11566689"/>
              <a:gd name="connsiteY27" fmla="*/ 2340898 h 6249971"/>
              <a:gd name="connsiteX28" fmla="*/ 11566689 w 11566689"/>
              <a:gd name="connsiteY28" fmla="*/ 2909077 h 6249971"/>
              <a:gd name="connsiteX29" fmla="*/ 11566689 w 11566689"/>
              <a:gd name="connsiteY29" fmla="*/ 3289757 h 6249971"/>
              <a:gd name="connsiteX30" fmla="*/ 11566689 w 11566689"/>
              <a:gd name="connsiteY30" fmla="*/ 3857937 h 6249971"/>
              <a:gd name="connsiteX31" fmla="*/ 11566689 w 11566689"/>
              <a:gd name="connsiteY31" fmla="*/ 4301116 h 6249971"/>
              <a:gd name="connsiteX32" fmla="*/ 11566689 w 11566689"/>
              <a:gd name="connsiteY32" fmla="*/ 4994295 h 6249971"/>
              <a:gd name="connsiteX33" fmla="*/ 11566689 w 11566689"/>
              <a:gd name="connsiteY33" fmla="*/ 5687474 h 6249971"/>
              <a:gd name="connsiteX34" fmla="*/ 11566689 w 11566689"/>
              <a:gd name="connsiteY34" fmla="*/ 6249971 h 6249971"/>
              <a:gd name="connsiteX35" fmla="*/ 10872688 w 11566689"/>
              <a:gd name="connsiteY35" fmla="*/ 6249971 h 6249971"/>
              <a:gd name="connsiteX36" fmla="*/ 10294353 w 11566689"/>
              <a:gd name="connsiteY36" fmla="*/ 6249971 h 6249971"/>
              <a:gd name="connsiteX37" fmla="*/ 9484685 w 11566689"/>
              <a:gd name="connsiteY37" fmla="*/ 6249971 h 6249971"/>
              <a:gd name="connsiteX38" fmla="*/ 8675017 w 11566689"/>
              <a:gd name="connsiteY38" fmla="*/ 6249971 h 6249971"/>
              <a:gd name="connsiteX39" fmla="*/ 8096682 w 11566689"/>
              <a:gd name="connsiteY39" fmla="*/ 6249971 h 6249971"/>
              <a:gd name="connsiteX40" fmla="*/ 7287014 w 11566689"/>
              <a:gd name="connsiteY40" fmla="*/ 6249971 h 6249971"/>
              <a:gd name="connsiteX41" fmla="*/ 7055680 w 11566689"/>
              <a:gd name="connsiteY41" fmla="*/ 6249971 h 6249971"/>
              <a:gd name="connsiteX42" fmla="*/ 6477346 w 11566689"/>
              <a:gd name="connsiteY42" fmla="*/ 6249971 h 6249971"/>
              <a:gd name="connsiteX43" fmla="*/ 5667678 w 11566689"/>
              <a:gd name="connsiteY43" fmla="*/ 6249971 h 6249971"/>
              <a:gd name="connsiteX44" fmla="*/ 4973676 w 11566689"/>
              <a:gd name="connsiteY44" fmla="*/ 6249971 h 6249971"/>
              <a:gd name="connsiteX45" fmla="*/ 4511009 w 11566689"/>
              <a:gd name="connsiteY45" fmla="*/ 6249971 h 6249971"/>
              <a:gd name="connsiteX46" fmla="*/ 3817007 w 11566689"/>
              <a:gd name="connsiteY46" fmla="*/ 6249971 h 6249971"/>
              <a:gd name="connsiteX47" fmla="*/ 3585674 w 11566689"/>
              <a:gd name="connsiteY47" fmla="*/ 6249971 h 6249971"/>
              <a:gd name="connsiteX48" fmla="*/ 3238673 w 11566689"/>
              <a:gd name="connsiteY48" fmla="*/ 6249971 h 6249971"/>
              <a:gd name="connsiteX49" fmla="*/ 2544672 w 11566689"/>
              <a:gd name="connsiteY49" fmla="*/ 6249971 h 6249971"/>
              <a:gd name="connsiteX50" fmla="*/ 1735003 w 11566689"/>
              <a:gd name="connsiteY50" fmla="*/ 6249971 h 6249971"/>
              <a:gd name="connsiteX51" fmla="*/ 1388003 w 11566689"/>
              <a:gd name="connsiteY51" fmla="*/ 6249971 h 6249971"/>
              <a:gd name="connsiteX52" fmla="*/ 694001 w 11566689"/>
              <a:gd name="connsiteY52" fmla="*/ 6249971 h 6249971"/>
              <a:gd name="connsiteX53" fmla="*/ 0 w 11566689"/>
              <a:gd name="connsiteY53" fmla="*/ 6249971 h 6249971"/>
              <a:gd name="connsiteX54" fmla="*/ 0 w 11566689"/>
              <a:gd name="connsiteY54" fmla="*/ 5869291 h 6249971"/>
              <a:gd name="connsiteX55" fmla="*/ 0 w 11566689"/>
              <a:gd name="connsiteY55" fmla="*/ 5238612 h 6249971"/>
              <a:gd name="connsiteX56" fmla="*/ 0 w 11566689"/>
              <a:gd name="connsiteY56" fmla="*/ 4732933 h 6249971"/>
              <a:gd name="connsiteX57" fmla="*/ 0 w 11566689"/>
              <a:gd name="connsiteY57" fmla="*/ 4227253 h 6249971"/>
              <a:gd name="connsiteX58" fmla="*/ 0 w 11566689"/>
              <a:gd name="connsiteY58" fmla="*/ 3596574 h 6249971"/>
              <a:gd name="connsiteX59" fmla="*/ 0 w 11566689"/>
              <a:gd name="connsiteY59" fmla="*/ 2965895 h 6249971"/>
              <a:gd name="connsiteX60" fmla="*/ 0 w 11566689"/>
              <a:gd name="connsiteY60" fmla="*/ 2272717 h 6249971"/>
              <a:gd name="connsiteX61" fmla="*/ 0 w 11566689"/>
              <a:gd name="connsiteY61" fmla="*/ 1579538 h 6249971"/>
              <a:gd name="connsiteX62" fmla="*/ 0 w 11566689"/>
              <a:gd name="connsiteY62" fmla="*/ 1198858 h 6249971"/>
              <a:gd name="connsiteX63" fmla="*/ 0 w 11566689"/>
              <a:gd name="connsiteY63" fmla="*/ 818178 h 6249971"/>
              <a:gd name="connsiteX64" fmla="*/ 0 w 11566689"/>
              <a:gd name="connsiteY64" fmla="*/ 0 h 624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566689" h="6249971" extrusionOk="0">
                <a:moveTo>
                  <a:pt x="0" y="0"/>
                </a:moveTo>
                <a:cubicBezTo>
                  <a:pt x="216270" y="-59635"/>
                  <a:pt x="389649" y="36705"/>
                  <a:pt x="578334" y="0"/>
                </a:cubicBezTo>
                <a:cubicBezTo>
                  <a:pt x="767019" y="-36705"/>
                  <a:pt x="705761" y="21875"/>
                  <a:pt x="809668" y="0"/>
                </a:cubicBezTo>
                <a:cubicBezTo>
                  <a:pt x="913575" y="-21875"/>
                  <a:pt x="1234768" y="40119"/>
                  <a:pt x="1503670" y="0"/>
                </a:cubicBezTo>
                <a:cubicBezTo>
                  <a:pt x="1772572" y="-40119"/>
                  <a:pt x="1770301" y="41531"/>
                  <a:pt x="1966337" y="0"/>
                </a:cubicBezTo>
                <a:cubicBezTo>
                  <a:pt x="2162373" y="-41531"/>
                  <a:pt x="2161011" y="5073"/>
                  <a:pt x="2313338" y="0"/>
                </a:cubicBezTo>
                <a:cubicBezTo>
                  <a:pt x="2465665" y="-5073"/>
                  <a:pt x="2559164" y="23138"/>
                  <a:pt x="2660338" y="0"/>
                </a:cubicBezTo>
                <a:cubicBezTo>
                  <a:pt x="2761512" y="-23138"/>
                  <a:pt x="2842619" y="26821"/>
                  <a:pt x="2891672" y="0"/>
                </a:cubicBezTo>
                <a:cubicBezTo>
                  <a:pt x="2940725" y="-26821"/>
                  <a:pt x="3226417" y="55936"/>
                  <a:pt x="3470007" y="0"/>
                </a:cubicBezTo>
                <a:cubicBezTo>
                  <a:pt x="3713598" y="-55936"/>
                  <a:pt x="3685808" y="38214"/>
                  <a:pt x="3817007" y="0"/>
                </a:cubicBezTo>
                <a:cubicBezTo>
                  <a:pt x="3948206" y="-38214"/>
                  <a:pt x="4138107" y="44616"/>
                  <a:pt x="4279675" y="0"/>
                </a:cubicBezTo>
                <a:cubicBezTo>
                  <a:pt x="4421243" y="-44616"/>
                  <a:pt x="4482373" y="26233"/>
                  <a:pt x="4626676" y="0"/>
                </a:cubicBezTo>
                <a:cubicBezTo>
                  <a:pt x="4770979" y="-26233"/>
                  <a:pt x="5173005" y="39523"/>
                  <a:pt x="5320677" y="0"/>
                </a:cubicBezTo>
                <a:cubicBezTo>
                  <a:pt x="5468349" y="-39523"/>
                  <a:pt x="5828989" y="49932"/>
                  <a:pt x="6014678" y="0"/>
                </a:cubicBezTo>
                <a:cubicBezTo>
                  <a:pt x="6200367" y="-49932"/>
                  <a:pt x="6496607" y="17094"/>
                  <a:pt x="6708680" y="0"/>
                </a:cubicBezTo>
                <a:cubicBezTo>
                  <a:pt x="6920753" y="-17094"/>
                  <a:pt x="6885719" y="14178"/>
                  <a:pt x="6940013" y="0"/>
                </a:cubicBezTo>
                <a:cubicBezTo>
                  <a:pt x="6994307" y="-14178"/>
                  <a:pt x="7557348" y="42603"/>
                  <a:pt x="7749682" y="0"/>
                </a:cubicBezTo>
                <a:cubicBezTo>
                  <a:pt x="7942016" y="-42603"/>
                  <a:pt x="8081406" y="15999"/>
                  <a:pt x="8328016" y="0"/>
                </a:cubicBezTo>
                <a:cubicBezTo>
                  <a:pt x="8574626" y="-15999"/>
                  <a:pt x="8729486" y="15846"/>
                  <a:pt x="8906351" y="0"/>
                </a:cubicBezTo>
                <a:cubicBezTo>
                  <a:pt x="9083216" y="-15846"/>
                  <a:pt x="9509244" y="39717"/>
                  <a:pt x="9716019" y="0"/>
                </a:cubicBezTo>
                <a:cubicBezTo>
                  <a:pt x="9922794" y="-39717"/>
                  <a:pt x="10021494" y="46082"/>
                  <a:pt x="10294353" y="0"/>
                </a:cubicBezTo>
                <a:cubicBezTo>
                  <a:pt x="10567212" y="-46082"/>
                  <a:pt x="10750864" y="4314"/>
                  <a:pt x="10872688" y="0"/>
                </a:cubicBezTo>
                <a:cubicBezTo>
                  <a:pt x="10994512" y="-4314"/>
                  <a:pt x="11221167" y="19316"/>
                  <a:pt x="11566689" y="0"/>
                </a:cubicBezTo>
                <a:cubicBezTo>
                  <a:pt x="11600394" y="129174"/>
                  <a:pt x="11541432" y="238134"/>
                  <a:pt x="11566689" y="380680"/>
                </a:cubicBezTo>
                <a:cubicBezTo>
                  <a:pt x="11591946" y="523226"/>
                  <a:pt x="11536427" y="830330"/>
                  <a:pt x="11566689" y="948859"/>
                </a:cubicBezTo>
                <a:cubicBezTo>
                  <a:pt x="11596951" y="1067388"/>
                  <a:pt x="11523506" y="1199274"/>
                  <a:pt x="11566689" y="1392039"/>
                </a:cubicBezTo>
                <a:cubicBezTo>
                  <a:pt x="11609872" y="1584804"/>
                  <a:pt x="11558130" y="1617780"/>
                  <a:pt x="11566689" y="1772719"/>
                </a:cubicBezTo>
                <a:cubicBezTo>
                  <a:pt x="11575248" y="1927658"/>
                  <a:pt x="11517855" y="2111280"/>
                  <a:pt x="11566689" y="2340898"/>
                </a:cubicBezTo>
                <a:cubicBezTo>
                  <a:pt x="11615523" y="2570516"/>
                  <a:pt x="11548592" y="2749983"/>
                  <a:pt x="11566689" y="2909077"/>
                </a:cubicBezTo>
                <a:cubicBezTo>
                  <a:pt x="11584786" y="3068171"/>
                  <a:pt x="11543451" y="3127245"/>
                  <a:pt x="11566689" y="3289757"/>
                </a:cubicBezTo>
                <a:cubicBezTo>
                  <a:pt x="11589927" y="3452269"/>
                  <a:pt x="11543692" y="3707402"/>
                  <a:pt x="11566689" y="3857937"/>
                </a:cubicBezTo>
                <a:cubicBezTo>
                  <a:pt x="11589686" y="4008472"/>
                  <a:pt x="11548748" y="4210555"/>
                  <a:pt x="11566689" y="4301116"/>
                </a:cubicBezTo>
                <a:cubicBezTo>
                  <a:pt x="11584630" y="4391677"/>
                  <a:pt x="11549220" y="4723249"/>
                  <a:pt x="11566689" y="4994295"/>
                </a:cubicBezTo>
                <a:cubicBezTo>
                  <a:pt x="11584158" y="5265341"/>
                  <a:pt x="11520104" y="5426624"/>
                  <a:pt x="11566689" y="5687474"/>
                </a:cubicBezTo>
                <a:cubicBezTo>
                  <a:pt x="11613274" y="5948324"/>
                  <a:pt x="11538007" y="6031580"/>
                  <a:pt x="11566689" y="6249971"/>
                </a:cubicBezTo>
                <a:cubicBezTo>
                  <a:pt x="11382420" y="6317801"/>
                  <a:pt x="11162018" y="6197280"/>
                  <a:pt x="10872688" y="6249971"/>
                </a:cubicBezTo>
                <a:cubicBezTo>
                  <a:pt x="10583358" y="6302662"/>
                  <a:pt x="10470535" y="6209648"/>
                  <a:pt x="10294353" y="6249971"/>
                </a:cubicBezTo>
                <a:cubicBezTo>
                  <a:pt x="10118171" y="6290294"/>
                  <a:pt x="9878355" y="6223721"/>
                  <a:pt x="9484685" y="6249971"/>
                </a:cubicBezTo>
                <a:cubicBezTo>
                  <a:pt x="9091015" y="6276221"/>
                  <a:pt x="8989275" y="6201617"/>
                  <a:pt x="8675017" y="6249971"/>
                </a:cubicBezTo>
                <a:cubicBezTo>
                  <a:pt x="8360759" y="6298325"/>
                  <a:pt x="8303522" y="6235120"/>
                  <a:pt x="8096682" y="6249971"/>
                </a:cubicBezTo>
                <a:cubicBezTo>
                  <a:pt x="7889843" y="6264822"/>
                  <a:pt x="7679280" y="6248719"/>
                  <a:pt x="7287014" y="6249971"/>
                </a:cubicBezTo>
                <a:cubicBezTo>
                  <a:pt x="6894748" y="6251223"/>
                  <a:pt x="7156384" y="6239253"/>
                  <a:pt x="7055680" y="6249971"/>
                </a:cubicBezTo>
                <a:cubicBezTo>
                  <a:pt x="6954976" y="6260689"/>
                  <a:pt x="6668372" y="6244123"/>
                  <a:pt x="6477346" y="6249971"/>
                </a:cubicBezTo>
                <a:cubicBezTo>
                  <a:pt x="6286320" y="6255819"/>
                  <a:pt x="6055356" y="6223042"/>
                  <a:pt x="5667678" y="6249971"/>
                </a:cubicBezTo>
                <a:cubicBezTo>
                  <a:pt x="5280000" y="6276900"/>
                  <a:pt x="5206675" y="6249542"/>
                  <a:pt x="4973676" y="6249971"/>
                </a:cubicBezTo>
                <a:cubicBezTo>
                  <a:pt x="4740677" y="6250400"/>
                  <a:pt x="4657225" y="6237592"/>
                  <a:pt x="4511009" y="6249971"/>
                </a:cubicBezTo>
                <a:cubicBezTo>
                  <a:pt x="4364793" y="6262350"/>
                  <a:pt x="4085997" y="6220260"/>
                  <a:pt x="3817007" y="6249971"/>
                </a:cubicBezTo>
                <a:cubicBezTo>
                  <a:pt x="3548017" y="6279682"/>
                  <a:pt x="3650221" y="6237076"/>
                  <a:pt x="3585674" y="6249971"/>
                </a:cubicBezTo>
                <a:cubicBezTo>
                  <a:pt x="3521127" y="6262866"/>
                  <a:pt x="3369237" y="6222956"/>
                  <a:pt x="3238673" y="6249971"/>
                </a:cubicBezTo>
                <a:cubicBezTo>
                  <a:pt x="3108109" y="6276986"/>
                  <a:pt x="2762677" y="6197412"/>
                  <a:pt x="2544672" y="6249971"/>
                </a:cubicBezTo>
                <a:cubicBezTo>
                  <a:pt x="2326667" y="6302530"/>
                  <a:pt x="1956814" y="6229276"/>
                  <a:pt x="1735003" y="6249971"/>
                </a:cubicBezTo>
                <a:cubicBezTo>
                  <a:pt x="1513192" y="6270666"/>
                  <a:pt x="1533593" y="6211651"/>
                  <a:pt x="1388003" y="6249971"/>
                </a:cubicBezTo>
                <a:cubicBezTo>
                  <a:pt x="1242413" y="6288291"/>
                  <a:pt x="869257" y="6205277"/>
                  <a:pt x="694001" y="6249971"/>
                </a:cubicBezTo>
                <a:cubicBezTo>
                  <a:pt x="518745" y="6294665"/>
                  <a:pt x="325711" y="6203667"/>
                  <a:pt x="0" y="6249971"/>
                </a:cubicBezTo>
                <a:cubicBezTo>
                  <a:pt x="-20635" y="6158954"/>
                  <a:pt x="41322" y="6027698"/>
                  <a:pt x="0" y="5869291"/>
                </a:cubicBezTo>
                <a:cubicBezTo>
                  <a:pt x="-41322" y="5710884"/>
                  <a:pt x="73583" y="5463209"/>
                  <a:pt x="0" y="5238612"/>
                </a:cubicBezTo>
                <a:cubicBezTo>
                  <a:pt x="-73583" y="5014015"/>
                  <a:pt x="24055" y="4856984"/>
                  <a:pt x="0" y="4732933"/>
                </a:cubicBezTo>
                <a:cubicBezTo>
                  <a:pt x="-24055" y="4608882"/>
                  <a:pt x="36065" y="4397194"/>
                  <a:pt x="0" y="4227253"/>
                </a:cubicBezTo>
                <a:cubicBezTo>
                  <a:pt x="-36065" y="4057312"/>
                  <a:pt x="938" y="3895067"/>
                  <a:pt x="0" y="3596574"/>
                </a:cubicBezTo>
                <a:cubicBezTo>
                  <a:pt x="-938" y="3298081"/>
                  <a:pt x="33762" y="3162159"/>
                  <a:pt x="0" y="2965895"/>
                </a:cubicBezTo>
                <a:cubicBezTo>
                  <a:pt x="-33762" y="2769631"/>
                  <a:pt x="51429" y="2603357"/>
                  <a:pt x="0" y="2272717"/>
                </a:cubicBezTo>
                <a:cubicBezTo>
                  <a:pt x="-51429" y="1942077"/>
                  <a:pt x="78198" y="1918240"/>
                  <a:pt x="0" y="1579538"/>
                </a:cubicBezTo>
                <a:cubicBezTo>
                  <a:pt x="-78198" y="1240836"/>
                  <a:pt x="28741" y="1342812"/>
                  <a:pt x="0" y="1198858"/>
                </a:cubicBezTo>
                <a:cubicBezTo>
                  <a:pt x="-28741" y="1054904"/>
                  <a:pt x="27967" y="957868"/>
                  <a:pt x="0" y="818178"/>
                </a:cubicBezTo>
                <a:cubicBezTo>
                  <a:pt x="-27967" y="678488"/>
                  <a:pt x="23677" y="306742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01552965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2BCD83CA-F970-CECC-19E5-8C1015EC214C}"/>
              </a:ext>
            </a:extLst>
          </p:cNvPr>
          <p:cNvSpPr/>
          <p:nvPr/>
        </p:nvSpPr>
        <p:spPr>
          <a:xfrm>
            <a:off x="8542256" y="344078"/>
            <a:ext cx="3205114" cy="3084922"/>
          </a:xfrm>
          <a:custGeom>
            <a:avLst/>
            <a:gdLst>
              <a:gd name="connsiteX0" fmla="*/ 0 w 3205114"/>
              <a:gd name="connsiteY0" fmla="*/ 0 h 3084922"/>
              <a:gd name="connsiteX1" fmla="*/ 598288 w 3205114"/>
              <a:gd name="connsiteY1" fmla="*/ 0 h 3084922"/>
              <a:gd name="connsiteX2" fmla="*/ 1164525 w 3205114"/>
              <a:gd name="connsiteY2" fmla="*/ 0 h 3084922"/>
              <a:gd name="connsiteX3" fmla="*/ 1602557 w 3205114"/>
              <a:gd name="connsiteY3" fmla="*/ 0 h 3084922"/>
              <a:gd name="connsiteX4" fmla="*/ 2168794 w 3205114"/>
              <a:gd name="connsiteY4" fmla="*/ 0 h 3084922"/>
              <a:gd name="connsiteX5" fmla="*/ 2702979 w 3205114"/>
              <a:gd name="connsiteY5" fmla="*/ 0 h 3084922"/>
              <a:gd name="connsiteX6" fmla="*/ 3205114 w 3205114"/>
              <a:gd name="connsiteY6" fmla="*/ 0 h 3084922"/>
              <a:gd name="connsiteX7" fmla="*/ 3205114 w 3205114"/>
              <a:gd name="connsiteY7" fmla="*/ 483304 h 3084922"/>
              <a:gd name="connsiteX8" fmla="*/ 3205114 w 3205114"/>
              <a:gd name="connsiteY8" fmla="*/ 997458 h 3084922"/>
              <a:gd name="connsiteX9" fmla="*/ 3205114 w 3205114"/>
              <a:gd name="connsiteY9" fmla="*/ 1542461 h 3084922"/>
              <a:gd name="connsiteX10" fmla="*/ 3205114 w 3205114"/>
              <a:gd name="connsiteY10" fmla="*/ 1994916 h 3084922"/>
              <a:gd name="connsiteX11" fmla="*/ 3205114 w 3205114"/>
              <a:gd name="connsiteY11" fmla="*/ 2416522 h 3084922"/>
              <a:gd name="connsiteX12" fmla="*/ 3205114 w 3205114"/>
              <a:gd name="connsiteY12" fmla="*/ 3084922 h 3084922"/>
              <a:gd name="connsiteX13" fmla="*/ 2767082 w 3205114"/>
              <a:gd name="connsiteY13" fmla="*/ 3084922 h 3084922"/>
              <a:gd name="connsiteX14" fmla="*/ 2296998 w 3205114"/>
              <a:gd name="connsiteY14" fmla="*/ 3084922 h 3084922"/>
              <a:gd name="connsiteX15" fmla="*/ 1858966 w 3205114"/>
              <a:gd name="connsiteY15" fmla="*/ 3084922 h 3084922"/>
              <a:gd name="connsiteX16" fmla="*/ 1292729 w 3205114"/>
              <a:gd name="connsiteY16" fmla="*/ 3084922 h 3084922"/>
              <a:gd name="connsiteX17" fmla="*/ 758544 w 3205114"/>
              <a:gd name="connsiteY17" fmla="*/ 3084922 h 3084922"/>
              <a:gd name="connsiteX18" fmla="*/ 0 w 3205114"/>
              <a:gd name="connsiteY18" fmla="*/ 3084922 h 3084922"/>
              <a:gd name="connsiteX19" fmla="*/ 0 w 3205114"/>
              <a:gd name="connsiteY19" fmla="*/ 2570768 h 3084922"/>
              <a:gd name="connsiteX20" fmla="*/ 0 w 3205114"/>
              <a:gd name="connsiteY20" fmla="*/ 2056615 h 3084922"/>
              <a:gd name="connsiteX21" fmla="*/ 0 w 3205114"/>
              <a:gd name="connsiteY21" fmla="*/ 1542461 h 3084922"/>
              <a:gd name="connsiteX22" fmla="*/ 0 w 3205114"/>
              <a:gd name="connsiteY22" fmla="*/ 997458 h 3084922"/>
              <a:gd name="connsiteX23" fmla="*/ 0 w 3205114"/>
              <a:gd name="connsiteY23" fmla="*/ 483304 h 3084922"/>
              <a:gd name="connsiteX24" fmla="*/ 0 w 3205114"/>
              <a:gd name="connsiteY24" fmla="*/ 0 h 3084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205114" h="3084922" extrusionOk="0">
                <a:moveTo>
                  <a:pt x="0" y="0"/>
                </a:moveTo>
                <a:cubicBezTo>
                  <a:pt x="204170" y="-10877"/>
                  <a:pt x="387820" y="65518"/>
                  <a:pt x="598288" y="0"/>
                </a:cubicBezTo>
                <a:cubicBezTo>
                  <a:pt x="808756" y="-65518"/>
                  <a:pt x="981549" y="32314"/>
                  <a:pt x="1164525" y="0"/>
                </a:cubicBezTo>
                <a:cubicBezTo>
                  <a:pt x="1347501" y="-32314"/>
                  <a:pt x="1403941" y="21338"/>
                  <a:pt x="1602557" y="0"/>
                </a:cubicBezTo>
                <a:cubicBezTo>
                  <a:pt x="1801173" y="-21338"/>
                  <a:pt x="2033898" y="60904"/>
                  <a:pt x="2168794" y="0"/>
                </a:cubicBezTo>
                <a:cubicBezTo>
                  <a:pt x="2303690" y="-60904"/>
                  <a:pt x="2517753" y="7368"/>
                  <a:pt x="2702979" y="0"/>
                </a:cubicBezTo>
                <a:cubicBezTo>
                  <a:pt x="2888205" y="-7368"/>
                  <a:pt x="3026878" y="23023"/>
                  <a:pt x="3205114" y="0"/>
                </a:cubicBezTo>
                <a:cubicBezTo>
                  <a:pt x="3212233" y="224143"/>
                  <a:pt x="3195201" y="347271"/>
                  <a:pt x="3205114" y="483304"/>
                </a:cubicBezTo>
                <a:cubicBezTo>
                  <a:pt x="3215027" y="619337"/>
                  <a:pt x="3158160" y="794441"/>
                  <a:pt x="3205114" y="997458"/>
                </a:cubicBezTo>
                <a:cubicBezTo>
                  <a:pt x="3252068" y="1200475"/>
                  <a:pt x="3170298" y="1394031"/>
                  <a:pt x="3205114" y="1542461"/>
                </a:cubicBezTo>
                <a:cubicBezTo>
                  <a:pt x="3239930" y="1690891"/>
                  <a:pt x="3155291" y="1790937"/>
                  <a:pt x="3205114" y="1994916"/>
                </a:cubicBezTo>
                <a:cubicBezTo>
                  <a:pt x="3254937" y="2198896"/>
                  <a:pt x="3177737" y="2312771"/>
                  <a:pt x="3205114" y="2416522"/>
                </a:cubicBezTo>
                <a:cubicBezTo>
                  <a:pt x="3232491" y="2520273"/>
                  <a:pt x="3168768" y="2825932"/>
                  <a:pt x="3205114" y="3084922"/>
                </a:cubicBezTo>
                <a:cubicBezTo>
                  <a:pt x="3029065" y="3087778"/>
                  <a:pt x="2879112" y="3078179"/>
                  <a:pt x="2767082" y="3084922"/>
                </a:cubicBezTo>
                <a:cubicBezTo>
                  <a:pt x="2655052" y="3091665"/>
                  <a:pt x="2474101" y="3054409"/>
                  <a:pt x="2296998" y="3084922"/>
                </a:cubicBezTo>
                <a:cubicBezTo>
                  <a:pt x="2119895" y="3115435"/>
                  <a:pt x="2064895" y="3080679"/>
                  <a:pt x="1858966" y="3084922"/>
                </a:cubicBezTo>
                <a:cubicBezTo>
                  <a:pt x="1653037" y="3089165"/>
                  <a:pt x="1457610" y="3043916"/>
                  <a:pt x="1292729" y="3084922"/>
                </a:cubicBezTo>
                <a:cubicBezTo>
                  <a:pt x="1127848" y="3125928"/>
                  <a:pt x="908858" y="3052114"/>
                  <a:pt x="758544" y="3084922"/>
                </a:cubicBezTo>
                <a:cubicBezTo>
                  <a:pt x="608231" y="3117730"/>
                  <a:pt x="269658" y="3023087"/>
                  <a:pt x="0" y="3084922"/>
                </a:cubicBezTo>
                <a:cubicBezTo>
                  <a:pt x="-27244" y="2863302"/>
                  <a:pt x="43682" y="2685618"/>
                  <a:pt x="0" y="2570768"/>
                </a:cubicBezTo>
                <a:cubicBezTo>
                  <a:pt x="-43682" y="2455918"/>
                  <a:pt x="36847" y="2191408"/>
                  <a:pt x="0" y="2056615"/>
                </a:cubicBezTo>
                <a:cubicBezTo>
                  <a:pt x="-36847" y="1921822"/>
                  <a:pt x="9490" y="1786008"/>
                  <a:pt x="0" y="1542461"/>
                </a:cubicBezTo>
                <a:cubicBezTo>
                  <a:pt x="-9490" y="1298914"/>
                  <a:pt x="22759" y="1255225"/>
                  <a:pt x="0" y="997458"/>
                </a:cubicBezTo>
                <a:cubicBezTo>
                  <a:pt x="-22759" y="739691"/>
                  <a:pt x="34470" y="716707"/>
                  <a:pt x="0" y="483304"/>
                </a:cubicBezTo>
                <a:cubicBezTo>
                  <a:pt x="-34470" y="249901"/>
                  <a:pt x="6412" y="12146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512500354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6" name="גרפיקה 5" descr="אישה עובדת במשרד עם מילוי מלא">
            <a:extLst>
              <a:ext uri="{FF2B5EF4-FFF2-40B4-BE49-F238E27FC236}">
                <a16:creationId xmlns:a16="http://schemas.microsoft.com/office/drawing/2014/main" id="{5986F348-CB07-1FB4-97C5-36D7F5968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35567" y="588390"/>
            <a:ext cx="2618492" cy="2618492"/>
          </a:xfrm>
          <a:prstGeom prst="rect">
            <a:avLst/>
          </a:prstGeom>
        </p:spPr>
      </p:pic>
      <p:sp>
        <p:nvSpPr>
          <p:cNvPr id="10" name="מלבן: פינות מעוגלות 9">
            <a:extLst>
              <a:ext uri="{FF2B5EF4-FFF2-40B4-BE49-F238E27FC236}">
                <a16:creationId xmlns:a16="http://schemas.microsoft.com/office/drawing/2014/main" id="{C0380640-D52A-BC08-AF6C-82B7D6E292A3}"/>
              </a:ext>
            </a:extLst>
          </p:cNvPr>
          <p:cNvSpPr/>
          <p:nvPr/>
        </p:nvSpPr>
        <p:spPr>
          <a:xfrm>
            <a:off x="586033" y="1812305"/>
            <a:ext cx="6956982" cy="150828"/>
          </a:xfrm>
          <a:custGeom>
            <a:avLst/>
            <a:gdLst>
              <a:gd name="connsiteX0" fmla="*/ 0 w 6956982"/>
              <a:gd name="connsiteY0" fmla="*/ 25139 h 150828"/>
              <a:gd name="connsiteX1" fmla="*/ 25139 w 6956982"/>
              <a:gd name="connsiteY1" fmla="*/ 0 h 150828"/>
              <a:gd name="connsiteX2" fmla="*/ 393497 w 6956982"/>
              <a:gd name="connsiteY2" fmla="*/ 0 h 150828"/>
              <a:gd name="connsiteX3" fmla="*/ 899988 w 6956982"/>
              <a:gd name="connsiteY3" fmla="*/ 0 h 150828"/>
              <a:gd name="connsiteX4" fmla="*/ 1475547 w 6956982"/>
              <a:gd name="connsiteY4" fmla="*/ 0 h 150828"/>
              <a:gd name="connsiteX5" fmla="*/ 1912971 w 6956982"/>
              <a:gd name="connsiteY5" fmla="*/ 0 h 150828"/>
              <a:gd name="connsiteX6" fmla="*/ 2557597 w 6956982"/>
              <a:gd name="connsiteY6" fmla="*/ 0 h 150828"/>
              <a:gd name="connsiteX7" fmla="*/ 3064089 w 6956982"/>
              <a:gd name="connsiteY7" fmla="*/ 0 h 150828"/>
              <a:gd name="connsiteX8" fmla="*/ 3777782 w 6956982"/>
              <a:gd name="connsiteY8" fmla="*/ 0 h 150828"/>
              <a:gd name="connsiteX9" fmla="*/ 4422407 w 6956982"/>
              <a:gd name="connsiteY9" fmla="*/ 0 h 150828"/>
              <a:gd name="connsiteX10" fmla="*/ 4997966 w 6956982"/>
              <a:gd name="connsiteY10" fmla="*/ 0 h 150828"/>
              <a:gd name="connsiteX11" fmla="*/ 5435390 w 6956982"/>
              <a:gd name="connsiteY11" fmla="*/ 0 h 150828"/>
              <a:gd name="connsiteX12" fmla="*/ 6080016 w 6956982"/>
              <a:gd name="connsiteY12" fmla="*/ 0 h 150828"/>
              <a:gd name="connsiteX13" fmla="*/ 6931843 w 6956982"/>
              <a:gd name="connsiteY13" fmla="*/ 0 h 150828"/>
              <a:gd name="connsiteX14" fmla="*/ 6956982 w 6956982"/>
              <a:gd name="connsiteY14" fmla="*/ 25139 h 150828"/>
              <a:gd name="connsiteX15" fmla="*/ 6956982 w 6956982"/>
              <a:gd name="connsiteY15" fmla="*/ 125689 h 150828"/>
              <a:gd name="connsiteX16" fmla="*/ 6931843 w 6956982"/>
              <a:gd name="connsiteY16" fmla="*/ 150828 h 150828"/>
              <a:gd name="connsiteX17" fmla="*/ 6287217 w 6956982"/>
              <a:gd name="connsiteY17" fmla="*/ 150828 h 150828"/>
              <a:gd name="connsiteX18" fmla="*/ 5642592 w 6956982"/>
              <a:gd name="connsiteY18" fmla="*/ 150828 h 150828"/>
              <a:gd name="connsiteX19" fmla="*/ 5274234 w 6956982"/>
              <a:gd name="connsiteY19" fmla="*/ 150828 h 150828"/>
              <a:gd name="connsiteX20" fmla="*/ 4629608 w 6956982"/>
              <a:gd name="connsiteY20" fmla="*/ 150828 h 150828"/>
              <a:gd name="connsiteX21" fmla="*/ 4123117 w 6956982"/>
              <a:gd name="connsiteY21" fmla="*/ 150828 h 150828"/>
              <a:gd name="connsiteX22" fmla="*/ 3409424 w 6956982"/>
              <a:gd name="connsiteY22" fmla="*/ 150828 h 150828"/>
              <a:gd name="connsiteX23" fmla="*/ 2764798 w 6956982"/>
              <a:gd name="connsiteY23" fmla="*/ 150828 h 150828"/>
              <a:gd name="connsiteX24" fmla="*/ 2327374 w 6956982"/>
              <a:gd name="connsiteY24" fmla="*/ 150828 h 150828"/>
              <a:gd name="connsiteX25" fmla="*/ 1751815 w 6956982"/>
              <a:gd name="connsiteY25" fmla="*/ 150828 h 150828"/>
              <a:gd name="connsiteX26" fmla="*/ 1245323 w 6956982"/>
              <a:gd name="connsiteY26" fmla="*/ 150828 h 150828"/>
              <a:gd name="connsiteX27" fmla="*/ 600698 w 6956982"/>
              <a:gd name="connsiteY27" fmla="*/ 150828 h 150828"/>
              <a:gd name="connsiteX28" fmla="*/ 25139 w 6956982"/>
              <a:gd name="connsiteY28" fmla="*/ 150828 h 150828"/>
              <a:gd name="connsiteX29" fmla="*/ 0 w 6956982"/>
              <a:gd name="connsiteY29" fmla="*/ 125689 h 150828"/>
              <a:gd name="connsiteX30" fmla="*/ 0 w 6956982"/>
              <a:gd name="connsiteY30" fmla="*/ 25139 h 15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56982" h="150828" extrusionOk="0">
                <a:moveTo>
                  <a:pt x="0" y="25139"/>
                </a:moveTo>
                <a:cubicBezTo>
                  <a:pt x="-2555" y="13172"/>
                  <a:pt x="11129" y="-298"/>
                  <a:pt x="25139" y="0"/>
                </a:cubicBezTo>
                <a:cubicBezTo>
                  <a:pt x="208030" y="-2705"/>
                  <a:pt x="252807" y="4491"/>
                  <a:pt x="393497" y="0"/>
                </a:cubicBezTo>
                <a:cubicBezTo>
                  <a:pt x="534187" y="-4491"/>
                  <a:pt x="687553" y="60045"/>
                  <a:pt x="899988" y="0"/>
                </a:cubicBezTo>
                <a:cubicBezTo>
                  <a:pt x="1112423" y="-60045"/>
                  <a:pt x="1267565" y="24116"/>
                  <a:pt x="1475547" y="0"/>
                </a:cubicBezTo>
                <a:cubicBezTo>
                  <a:pt x="1683529" y="-24116"/>
                  <a:pt x="1806502" y="42031"/>
                  <a:pt x="1912971" y="0"/>
                </a:cubicBezTo>
                <a:cubicBezTo>
                  <a:pt x="2019440" y="-42031"/>
                  <a:pt x="2424890" y="70853"/>
                  <a:pt x="2557597" y="0"/>
                </a:cubicBezTo>
                <a:cubicBezTo>
                  <a:pt x="2690304" y="-70853"/>
                  <a:pt x="2884540" y="38183"/>
                  <a:pt x="3064089" y="0"/>
                </a:cubicBezTo>
                <a:cubicBezTo>
                  <a:pt x="3243638" y="-38183"/>
                  <a:pt x="3572447" y="84614"/>
                  <a:pt x="3777782" y="0"/>
                </a:cubicBezTo>
                <a:cubicBezTo>
                  <a:pt x="3983117" y="-84614"/>
                  <a:pt x="4193380" y="35260"/>
                  <a:pt x="4422407" y="0"/>
                </a:cubicBezTo>
                <a:cubicBezTo>
                  <a:pt x="4651435" y="-35260"/>
                  <a:pt x="4778032" y="1954"/>
                  <a:pt x="4997966" y="0"/>
                </a:cubicBezTo>
                <a:cubicBezTo>
                  <a:pt x="5217900" y="-1954"/>
                  <a:pt x="5342434" y="28970"/>
                  <a:pt x="5435390" y="0"/>
                </a:cubicBezTo>
                <a:cubicBezTo>
                  <a:pt x="5528346" y="-28970"/>
                  <a:pt x="5810005" y="26674"/>
                  <a:pt x="6080016" y="0"/>
                </a:cubicBezTo>
                <a:cubicBezTo>
                  <a:pt x="6350027" y="-26674"/>
                  <a:pt x="6702907" y="51283"/>
                  <a:pt x="6931843" y="0"/>
                </a:cubicBezTo>
                <a:cubicBezTo>
                  <a:pt x="6946659" y="-395"/>
                  <a:pt x="6957078" y="8673"/>
                  <a:pt x="6956982" y="25139"/>
                </a:cubicBezTo>
                <a:cubicBezTo>
                  <a:pt x="6964124" y="62144"/>
                  <a:pt x="6945593" y="100954"/>
                  <a:pt x="6956982" y="125689"/>
                </a:cubicBezTo>
                <a:cubicBezTo>
                  <a:pt x="6959924" y="141433"/>
                  <a:pt x="6947281" y="150624"/>
                  <a:pt x="6931843" y="150828"/>
                </a:cubicBezTo>
                <a:cubicBezTo>
                  <a:pt x="6705777" y="159221"/>
                  <a:pt x="6602405" y="79439"/>
                  <a:pt x="6287217" y="150828"/>
                </a:cubicBezTo>
                <a:cubicBezTo>
                  <a:pt x="5972029" y="222217"/>
                  <a:pt x="5957582" y="128807"/>
                  <a:pt x="5642592" y="150828"/>
                </a:cubicBezTo>
                <a:cubicBezTo>
                  <a:pt x="5327603" y="172849"/>
                  <a:pt x="5426111" y="128392"/>
                  <a:pt x="5274234" y="150828"/>
                </a:cubicBezTo>
                <a:cubicBezTo>
                  <a:pt x="5122357" y="173264"/>
                  <a:pt x="4931136" y="125407"/>
                  <a:pt x="4629608" y="150828"/>
                </a:cubicBezTo>
                <a:cubicBezTo>
                  <a:pt x="4328080" y="176249"/>
                  <a:pt x="4322522" y="141312"/>
                  <a:pt x="4123117" y="150828"/>
                </a:cubicBezTo>
                <a:cubicBezTo>
                  <a:pt x="3923712" y="160344"/>
                  <a:pt x="3613645" y="118440"/>
                  <a:pt x="3409424" y="150828"/>
                </a:cubicBezTo>
                <a:cubicBezTo>
                  <a:pt x="3205203" y="183216"/>
                  <a:pt x="2924532" y="94402"/>
                  <a:pt x="2764798" y="150828"/>
                </a:cubicBezTo>
                <a:cubicBezTo>
                  <a:pt x="2605064" y="207254"/>
                  <a:pt x="2438930" y="131061"/>
                  <a:pt x="2327374" y="150828"/>
                </a:cubicBezTo>
                <a:cubicBezTo>
                  <a:pt x="2215818" y="170595"/>
                  <a:pt x="1963140" y="88716"/>
                  <a:pt x="1751815" y="150828"/>
                </a:cubicBezTo>
                <a:cubicBezTo>
                  <a:pt x="1540490" y="212940"/>
                  <a:pt x="1443838" y="100815"/>
                  <a:pt x="1245323" y="150828"/>
                </a:cubicBezTo>
                <a:cubicBezTo>
                  <a:pt x="1046808" y="200841"/>
                  <a:pt x="801862" y="121793"/>
                  <a:pt x="600698" y="150828"/>
                </a:cubicBezTo>
                <a:cubicBezTo>
                  <a:pt x="399535" y="179863"/>
                  <a:pt x="202937" y="114522"/>
                  <a:pt x="25139" y="150828"/>
                </a:cubicBezTo>
                <a:cubicBezTo>
                  <a:pt x="8668" y="148785"/>
                  <a:pt x="1724" y="141641"/>
                  <a:pt x="0" y="125689"/>
                </a:cubicBezTo>
                <a:cubicBezTo>
                  <a:pt x="-11035" y="81782"/>
                  <a:pt x="8687" y="45843"/>
                  <a:pt x="0" y="2513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9203026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מלבן: פינות מעוגלות 10">
            <a:extLst>
              <a:ext uri="{FF2B5EF4-FFF2-40B4-BE49-F238E27FC236}">
                <a16:creationId xmlns:a16="http://schemas.microsoft.com/office/drawing/2014/main" id="{68B28342-02FB-AD2C-0628-FE5D093ECAC8}"/>
              </a:ext>
            </a:extLst>
          </p:cNvPr>
          <p:cNvSpPr/>
          <p:nvPr/>
        </p:nvSpPr>
        <p:spPr>
          <a:xfrm>
            <a:off x="586033" y="2415620"/>
            <a:ext cx="6956982" cy="1573452"/>
          </a:xfrm>
          <a:custGeom>
            <a:avLst/>
            <a:gdLst>
              <a:gd name="connsiteX0" fmla="*/ 0 w 6956982"/>
              <a:gd name="connsiteY0" fmla="*/ 262247 h 1573452"/>
              <a:gd name="connsiteX1" fmla="*/ 262247 w 6956982"/>
              <a:gd name="connsiteY1" fmla="*/ 0 h 1573452"/>
              <a:gd name="connsiteX2" fmla="*/ 782694 w 6956982"/>
              <a:gd name="connsiteY2" fmla="*/ 0 h 1573452"/>
              <a:gd name="connsiteX3" fmla="*/ 1174491 w 6956982"/>
              <a:gd name="connsiteY3" fmla="*/ 0 h 1573452"/>
              <a:gd name="connsiteX4" fmla="*/ 1823587 w 6956982"/>
              <a:gd name="connsiteY4" fmla="*/ 0 h 1573452"/>
              <a:gd name="connsiteX5" fmla="*/ 2215384 w 6956982"/>
              <a:gd name="connsiteY5" fmla="*/ 0 h 1573452"/>
              <a:gd name="connsiteX6" fmla="*/ 2735831 w 6956982"/>
              <a:gd name="connsiteY6" fmla="*/ 0 h 1573452"/>
              <a:gd name="connsiteX7" fmla="*/ 3256278 w 6956982"/>
              <a:gd name="connsiteY7" fmla="*/ 0 h 1573452"/>
              <a:gd name="connsiteX8" fmla="*/ 3969699 w 6956982"/>
              <a:gd name="connsiteY8" fmla="*/ 0 h 1573452"/>
              <a:gd name="connsiteX9" fmla="*/ 4490146 w 6956982"/>
              <a:gd name="connsiteY9" fmla="*/ 0 h 1573452"/>
              <a:gd name="connsiteX10" fmla="*/ 5203567 w 6956982"/>
              <a:gd name="connsiteY10" fmla="*/ 0 h 1573452"/>
              <a:gd name="connsiteX11" fmla="*/ 5659689 w 6956982"/>
              <a:gd name="connsiteY11" fmla="*/ 0 h 1573452"/>
              <a:gd name="connsiteX12" fmla="*/ 6051486 w 6956982"/>
              <a:gd name="connsiteY12" fmla="*/ 0 h 1573452"/>
              <a:gd name="connsiteX13" fmla="*/ 6694735 w 6956982"/>
              <a:gd name="connsiteY13" fmla="*/ 0 h 1573452"/>
              <a:gd name="connsiteX14" fmla="*/ 6956982 w 6956982"/>
              <a:gd name="connsiteY14" fmla="*/ 262247 h 1573452"/>
              <a:gd name="connsiteX15" fmla="*/ 6956982 w 6956982"/>
              <a:gd name="connsiteY15" fmla="*/ 776236 h 1573452"/>
              <a:gd name="connsiteX16" fmla="*/ 6956982 w 6956982"/>
              <a:gd name="connsiteY16" fmla="*/ 1311205 h 1573452"/>
              <a:gd name="connsiteX17" fmla="*/ 6694735 w 6956982"/>
              <a:gd name="connsiteY17" fmla="*/ 1573452 h 1573452"/>
              <a:gd name="connsiteX18" fmla="*/ 6302938 w 6956982"/>
              <a:gd name="connsiteY18" fmla="*/ 1573452 h 1573452"/>
              <a:gd name="connsiteX19" fmla="*/ 5782491 w 6956982"/>
              <a:gd name="connsiteY19" fmla="*/ 1573452 h 1573452"/>
              <a:gd name="connsiteX20" fmla="*/ 5390694 w 6956982"/>
              <a:gd name="connsiteY20" fmla="*/ 1573452 h 1573452"/>
              <a:gd name="connsiteX21" fmla="*/ 4870247 w 6956982"/>
              <a:gd name="connsiteY21" fmla="*/ 1573452 h 1573452"/>
              <a:gd name="connsiteX22" fmla="*/ 4221151 w 6956982"/>
              <a:gd name="connsiteY22" fmla="*/ 1573452 h 1573452"/>
              <a:gd name="connsiteX23" fmla="*/ 3700704 w 6956982"/>
              <a:gd name="connsiteY23" fmla="*/ 1573452 h 1573452"/>
              <a:gd name="connsiteX24" fmla="*/ 3180257 w 6956982"/>
              <a:gd name="connsiteY24" fmla="*/ 1573452 h 1573452"/>
              <a:gd name="connsiteX25" fmla="*/ 2724136 w 6956982"/>
              <a:gd name="connsiteY25" fmla="*/ 1573452 h 1573452"/>
              <a:gd name="connsiteX26" fmla="*/ 2010714 w 6956982"/>
              <a:gd name="connsiteY26" fmla="*/ 1573452 h 1573452"/>
              <a:gd name="connsiteX27" fmla="*/ 1554592 w 6956982"/>
              <a:gd name="connsiteY27" fmla="*/ 1573452 h 1573452"/>
              <a:gd name="connsiteX28" fmla="*/ 969821 w 6956982"/>
              <a:gd name="connsiteY28" fmla="*/ 1573452 h 1573452"/>
              <a:gd name="connsiteX29" fmla="*/ 262247 w 6956982"/>
              <a:gd name="connsiteY29" fmla="*/ 1573452 h 1573452"/>
              <a:gd name="connsiteX30" fmla="*/ 0 w 6956982"/>
              <a:gd name="connsiteY30" fmla="*/ 1311205 h 1573452"/>
              <a:gd name="connsiteX31" fmla="*/ 0 w 6956982"/>
              <a:gd name="connsiteY31" fmla="*/ 786726 h 1573452"/>
              <a:gd name="connsiteX32" fmla="*/ 0 w 6956982"/>
              <a:gd name="connsiteY32" fmla="*/ 262247 h 157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956982" h="1573452" extrusionOk="0">
                <a:moveTo>
                  <a:pt x="0" y="262247"/>
                </a:moveTo>
                <a:cubicBezTo>
                  <a:pt x="-25966" y="103133"/>
                  <a:pt x="88650" y="4187"/>
                  <a:pt x="262247" y="0"/>
                </a:cubicBezTo>
                <a:cubicBezTo>
                  <a:pt x="413630" y="-27859"/>
                  <a:pt x="608619" y="61947"/>
                  <a:pt x="782694" y="0"/>
                </a:cubicBezTo>
                <a:cubicBezTo>
                  <a:pt x="956769" y="-61947"/>
                  <a:pt x="983260" y="30438"/>
                  <a:pt x="1174491" y="0"/>
                </a:cubicBezTo>
                <a:cubicBezTo>
                  <a:pt x="1365722" y="-30438"/>
                  <a:pt x="1522958" y="29279"/>
                  <a:pt x="1823587" y="0"/>
                </a:cubicBezTo>
                <a:cubicBezTo>
                  <a:pt x="2124216" y="-29279"/>
                  <a:pt x="2091722" y="566"/>
                  <a:pt x="2215384" y="0"/>
                </a:cubicBezTo>
                <a:cubicBezTo>
                  <a:pt x="2339046" y="-566"/>
                  <a:pt x="2607631" y="1677"/>
                  <a:pt x="2735831" y="0"/>
                </a:cubicBezTo>
                <a:cubicBezTo>
                  <a:pt x="2864031" y="-1677"/>
                  <a:pt x="3131324" y="6287"/>
                  <a:pt x="3256278" y="0"/>
                </a:cubicBezTo>
                <a:cubicBezTo>
                  <a:pt x="3381232" y="-6287"/>
                  <a:pt x="3814499" y="5761"/>
                  <a:pt x="3969699" y="0"/>
                </a:cubicBezTo>
                <a:cubicBezTo>
                  <a:pt x="4124899" y="-5761"/>
                  <a:pt x="4340118" y="9791"/>
                  <a:pt x="4490146" y="0"/>
                </a:cubicBezTo>
                <a:cubicBezTo>
                  <a:pt x="4640174" y="-9791"/>
                  <a:pt x="5011490" y="80093"/>
                  <a:pt x="5203567" y="0"/>
                </a:cubicBezTo>
                <a:cubicBezTo>
                  <a:pt x="5395644" y="-80093"/>
                  <a:pt x="5536836" y="21829"/>
                  <a:pt x="5659689" y="0"/>
                </a:cubicBezTo>
                <a:cubicBezTo>
                  <a:pt x="5782542" y="-21829"/>
                  <a:pt x="5920622" y="8187"/>
                  <a:pt x="6051486" y="0"/>
                </a:cubicBezTo>
                <a:cubicBezTo>
                  <a:pt x="6182350" y="-8187"/>
                  <a:pt x="6377612" y="41060"/>
                  <a:pt x="6694735" y="0"/>
                </a:cubicBezTo>
                <a:cubicBezTo>
                  <a:pt x="6847406" y="2160"/>
                  <a:pt x="6938810" y="104635"/>
                  <a:pt x="6956982" y="262247"/>
                </a:cubicBezTo>
                <a:cubicBezTo>
                  <a:pt x="6995895" y="506097"/>
                  <a:pt x="6927520" y="569522"/>
                  <a:pt x="6956982" y="776236"/>
                </a:cubicBezTo>
                <a:cubicBezTo>
                  <a:pt x="6986444" y="982950"/>
                  <a:pt x="6955760" y="1156309"/>
                  <a:pt x="6956982" y="1311205"/>
                </a:cubicBezTo>
                <a:cubicBezTo>
                  <a:pt x="6923212" y="1448875"/>
                  <a:pt x="6847743" y="1572005"/>
                  <a:pt x="6694735" y="1573452"/>
                </a:cubicBezTo>
                <a:cubicBezTo>
                  <a:pt x="6502196" y="1575933"/>
                  <a:pt x="6467843" y="1552971"/>
                  <a:pt x="6302938" y="1573452"/>
                </a:cubicBezTo>
                <a:cubicBezTo>
                  <a:pt x="6138033" y="1593933"/>
                  <a:pt x="5975038" y="1564724"/>
                  <a:pt x="5782491" y="1573452"/>
                </a:cubicBezTo>
                <a:cubicBezTo>
                  <a:pt x="5589944" y="1582180"/>
                  <a:pt x="5525842" y="1529173"/>
                  <a:pt x="5390694" y="1573452"/>
                </a:cubicBezTo>
                <a:cubicBezTo>
                  <a:pt x="5255546" y="1617731"/>
                  <a:pt x="5074099" y="1568148"/>
                  <a:pt x="4870247" y="1573452"/>
                </a:cubicBezTo>
                <a:cubicBezTo>
                  <a:pt x="4666395" y="1578756"/>
                  <a:pt x="4359422" y="1534262"/>
                  <a:pt x="4221151" y="1573452"/>
                </a:cubicBezTo>
                <a:cubicBezTo>
                  <a:pt x="4082880" y="1612642"/>
                  <a:pt x="3908938" y="1535203"/>
                  <a:pt x="3700704" y="1573452"/>
                </a:cubicBezTo>
                <a:cubicBezTo>
                  <a:pt x="3492470" y="1611701"/>
                  <a:pt x="3409489" y="1521236"/>
                  <a:pt x="3180257" y="1573452"/>
                </a:cubicBezTo>
                <a:cubicBezTo>
                  <a:pt x="2951025" y="1625668"/>
                  <a:pt x="2873602" y="1535230"/>
                  <a:pt x="2724136" y="1573452"/>
                </a:cubicBezTo>
                <a:cubicBezTo>
                  <a:pt x="2574670" y="1611674"/>
                  <a:pt x="2339857" y="1558712"/>
                  <a:pt x="2010714" y="1573452"/>
                </a:cubicBezTo>
                <a:cubicBezTo>
                  <a:pt x="1681571" y="1588192"/>
                  <a:pt x="1760507" y="1550897"/>
                  <a:pt x="1554592" y="1573452"/>
                </a:cubicBezTo>
                <a:cubicBezTo>
                  <a:pt x="1348677" y="1596007"/>
                  <a:pt x="1154114" y="1527832"/>
                  <a:pt x="969821" y="1573452"/>
                </a:cubicBezTo>
                <a:cubicBezTo>
                  <a:pt x="785528" y="1619072"/>
                  <a:pt x="464258" y="1536645"/>
                  <a:pt x="262247" y="1573452"/>
                </a:cubicBezTo>
                <a:cubicBezTo>
                  <a:pt x="119997" y="1571104"/>
                  <a:pt x="23485" y="1480144"/>
                  <a:pt x="0" y="1311205"/>
                </a:cubicBezTo>
                <a:cubicBezTo>
                  <a:pt x="-11934" y="1095806"/>
                  <a:pt x="46596" y="1016424"/>
                  <a:pt x="0" y="786726"/>
                </a:cubicBezTo>
                <a:cubicBezTo>
                  <a:pt x="-46596" y="557028"/>
                  <a:pt x="55125" y="459630"/>
                  <a:pt x="0" y="262247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324542758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4A3A7D8E-C838-4700-A211-8688F9EB960B}"/>
              </a:ext>
            </a:extLst>
          </p:cNvPr>
          <p:cNvSpPr/>
          <p:nvPr/>
        </p:nvSpPr>
        <p:spPr>
          <a:xfrm>
            <a:off x="586033" y="4310761"/>
            <a:ext cx="6956982" cy="150828"/>
          </a:xfrm>
          <a:custGeom>
            <a:avLst/>
            <a:gdLst>
              <a:gd name="connsiteX0" fmla="*/ 0 w 6956982"/>
              <a:gd name="connsiteY0" fmla="*/ 25139 h 150828"/>
              <a:gd name="connsiteX1" fmla="*/ 25139 w 6956982"/>
              <a:gd name="connsiteY1" fmla="*/ 0 h 150828"/>
              <a:gd name="connsiteX2" fmla="*/ 531631 w 6956982"/>
              <a:gd name="connsiteY2" fmla="*/ 0 h 150828"/>
              <a:gd name="connsiteX3" fmla="*/ 1107189 w 6956982"/>
              <a:gd name="connsiteY3" fmla="*/ 0 h 150828"/>
              <a:gd name="connsiteX4" fmla="*/ 1820882 w 6956982"/>
              <a:gd name="connsiteY4" fmla="*/ 0 h 150828"/>
              <a:gd name="connsiteX5" fmla="*/ 2534575 w 6956982"/>
              <a:gd name="connsiteY5" fmla="*/ 0 h 150828"/>
              <a:gd name="connsiteX6" fmla="*/ 3179200 w 6956982"/>
              <a:gd name="connsiteY6" fmla="*/ 0 h 150828"/>
              <a:gd name="connsiteX7" fmla="*/ 3823826 w 6956982"/>
              <a:gd name="connsiteY7" fmla="*/ 0 h 150828"/>
              <a:gd name="connsiteX8" fmla="*/ 4399385 w 6956982"/>
              <a:gd name="connsiteY8" fmla="*/ 0 h 150828"/>
              <a:gd name="connsiteX9" fmla="*/ 5113078 w 6956982"/>
              <a:gd name="connsiteY9" fmla="*/ 0 h 150828"/>
              <a:gd name="connsiteX10" fmla="*/ 5619569 w 6956982"/>
              <a:gd name="connsiteY10" fmla="*/ 0 h 150828"/>
              <a:gd name="connsiteX11" fmla="*/ 6126061 w 6956982"/>
              <a:gd name="connsiteY11" fmla="*/ 0 h 150828"/>
              <a:gd name="connsiteX12" fmla="*/ 6931843 w 6956982"/>
              <a:gd name="connsiteY12" fmla="*/ 0 h 150828"/>
              <a:gd name="connsiteX13" fmla="*/ 6956982 w 6956982"/>
              <a:gd name="connsiteY13" fmla="*/ 25139 h 150828"/>
              <a:gd name="connsiteX14" fmla="*/ 6956982 w 6956982"/>
              <a:gd name="connsiteY14" fmla="*/ 125689 h 150828"/>
              <a:gd name="connsiteX15" fmla="*/ 6931843 w 6956982"/>
              <a:gd name="connsiteY15" fmla="*/ 150828 h 150828"/>
              <a:gd name="connsiteX16" fmla="*/ 6494418 w 6956982"/>
              <a:gd name="connsiteY16" fmla="*/ 150828 h 150828"/>
              <a:gd name="connsiteX17" fmla="*/ 6126061 w 6956982"/>
              <a:gd name="connsiteY17" fmla="*/ 150828 h 150828"/>
              <a:gd name="connsiteX18" fmla="*/ 5619569 w 6956982"/>
              <a:gd name="connsiteY18" fmla="*/ 150828 h 150828"/>
              <a:gd name="connsiteX19" fmla="*/ 5251212 w 6956982"/>
              <a:gd name="connsiteY19" fmla="*/ 150828 h 150828"/>
              <a:gd name="connsiteX20" fmla="*/ 4606586 w 6956982"/>
              <a:gd name="connsiteY20" fmla="*/ 150828 h 150828"/>
              <a:gd name="connsiteX21" fmla="*/ 4031027 w 6956982"/>
              <a:gd name="connsiteY21" fmla="*/ 150828 h 150828"/>
              <a:gd name="connsiteX22" fmla="*/ 3662670 w 6956982"/>
              <a:gd name="connsiteY22" fmla="*/ 150828 h 150828"/>
              <a:gd name="connsiteX23" fmla="*/ 3225245 w 6956982"/>
              <a:gd name="connsiteY23" fmla="*/ 150828 h 150828"/>
              <a:gd name="connsiteX24" fmla="*/ 2718754 w 6956982"/>
              <a:gd name="connsiteY24" fmla="*/ 150828 h 150828"/>
              <a:gd name="connsiteX25" fmla="*/ 2212262 w 6956982"/>
              <a:gd name="connsiteY25" fmla="*/ 150828 h 150828"/>
              <a:gd name="connsiteX26" fmla="*/ 1705770 w 6956982"/>
              <a:gd name="connsiteY26" fmla="*/ 150828 h 150828"/>
              <a:gd name="connsiteX27" fmla="*/ 1130212 w 6956982"/>
              <a:gd name="connsiteY27" fmla="*/ 150828 h 150828"/>
              <a:gd name="connsiteX28" fmla="*/ 25139 w 6956982"/>
              <a:gd name="connsiteY28" fmla="*/ 150828 h 150828"/>
              <a:gd name="connsiteX29" fmla="*/ 0 w 6956982"/>
              <a:gd name="connsiteY29" fmla="*/ 125689 h 150828"/>
              <a:gd name="connsiteX30" fmla="*/ 0 w 6956982"/>
              <a:gd name="connsiteY30" fmla="*/ 25139 h 15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6956982" h="150828" extrusionOk="0">
                <a:moveTo>
                  <a:pt x="0" y="25139"/>
                </a:moveTo>
                <a:cubicBezTo>
                  <a:pt x="-2608" y="12703"/>
                  <a:pt x="9597" y="1557"/>
                  <a:pt x="25139" y="0"/>
                </a:cubicBezTo>
                <a:cubicBezTo>
                  <a:pt x="212600" y="-39625"/>
                  <a:pt x="376208" y="45251"/>
                  <a:pt x="531631" y="0"/>
                </a:cubicBezTo>
                <a:cubicBezTo>
                  <a:pt x="687054" y="-45251"/>
                  <a:pt x="898028" y="55676"/>
                  <a:pt x="1107189" y="0"/>
                </a:cubicBezTo>
                <a:cubicBezTo>
                  <a:pt x="1316350" y="-55676"/>
                  <a:pt x="1591525" y="47793"/>
                  <a:pt x="1820882" y="0"/>
                </a:cubicBezTo>
                <a:cubicBezTo>
                  <a:pt x="2050239" y="-47793"/>
                  <a:pt x="2238298" y="73946"/>
                  <a:pt x="2534575" y="0"/>
                </a:cubicBezTo>
                <a:cubicBezTo>
                  <a:pt x="2830852" y="-73946"/>
                  <a:pt x="2866990" y="28528"/>
                  <a:pt x="3179200" y="0"/>
                </a:cubicBezTo>
                <a:cubicBezTo>
                  <a:pt x="3491411" y="-28528"/>
                  <a:pt x="3538927" y="4627"/>
                  <a:pt x="3823826" y="0"/>
                </a:cubicBezTo>
                <a:cubicBezTo>
                  <a:pt x="4108725" y="-4627"/>
                  <a:pt x="4189387" y="14826"/>
                  <a:pt x="4399385" y="0"/>
                </a:cubicBezTo>
                <a:cubicBezTo>
                  <a:pt x="4609383" y="-14826"/>
                  <a:pt x="4888511" y="64011"/>
                  <a:pt x="5113078" y="0"/>
                </a:cubicBezTo>
                <a:cubicBezTo>
                  <a:pt x="5337645" y="-64011"/>
                  <a:pt x="5400115" y="29857"/>
                  <a:pt x="5619569" y="0"/>
                </a:cubicBezTo>
                <a:cubicBezTo>
                  <a:pt x="5839023" y="-29857"/>
                  <a:pt x="5891864" y="17457"/>
                  <a:pt x="6126061" y="0"/>
                </a:cubicBezTo>
                <a:cubicBezTo>
                  <a:pt x="6360258" y="-17457"/>
                  <a:pt x="6596994" y="59697"/>
                  <a:pt x="6931843" y="0"/>
                </a:cubicBezTo>
                <a:cubicBezTo>
                  <a:pt x="6947450" y="1555"/>
                  <a:pt x="6956981" y="9529"/>
                  <a:pt x="6956982" y="25139"/>
                </a:cubicBezTo>
                <a:cubicBezTo>
                  <a:pt x="6958855" y="74514"/>
                  <a:pt x="6952710" y="102295"/>
                  <a:pt x="6956982" y="125689"/>
                </a:cubicBezTo>
                <a:cubicBezTo>
                  <a:pt x="6957212" y="137718"/>
                  <a:pt x="6943343" y="150526"/>
                  <a:pt x="6931843" y="150828"/>
                </a:cubicBezTo>
                <a:cubicBezTo>
                  <a:pt x="6812882" y="181171"/>
                  <a:pt x="6679104" y="108318"/>
                  <a:pt x="6494418" y="150828"/>
                </a:cubicBezTo>
                <a:cubicBezTo>
                  <a:pt x="6309733" y="193338"/>
                  <a:pt x="6287367" y="142897"/>
                  <a:pt x="6126061" y="150828"/>
                </a:cubicBezTo>
                <a:cubicBezTo>
                  <a:pt x="5964755" y="158759"/>
                  <a:pt x="5820250" y="140834"/>
                  <a:pt x="5619569" y="150828"/>
                </a:cubicBezTo>
                <a:cubicBezTo>
                  <a:pt x="5418888" y="160822"/>
                  <a:pt x="5344846" y="107590"/>
                  <a:pt x="5251212" y="150828"/>
                </a:cubicBezTo>
                <a:cubicBezTo>
                  <a:pt x="5157578" y="194066"/>
                  <a:pt x="4845327" y="130328"/>
                  <a:pt x="4606586" y="150828"/>
                </a:cubicBezTo>
                <a:cubicBezTo>
                  <a:pt x="4367845" y="171328"/>
                  <a:pt x="4297389" y="149463"/>
                  <a:pt x="4031027" y="150828"/>
                </a:cubicBezTo>
                <a:cubicBezTo>
                  <a:pt x="3764665" y="152193"/>
                  <a:pt x="3762619" y="136446"/>
                  <a:pt x="3662670" y="150828"/>
                </a:cubicBezTo>
                <a:cubicBezTo>
                  <a:pt x="3562721" y="165210"/>
                  <a:pt x="3421525" y="109076"/>
                  <a:pt x="3225245" y="150828"/>
                </a:cubicBezTo>
                <a:cubicBezTo>
                  <a:pt x="3028966" y="192580"/>
                  <a:pt x="2962515" y="150738"/>
                  <a:pt x="2718754" y="150828"/>
                </a:cubicBezTo>
                <a:cubicBezTo>
                  <a:pt x="2474993" y="150918"/>
                  <a:pt x="2416813" y="97405"/>
                  <a:pt x="2212262" y="150828"/>
                </a:cubicBezTo>
                <a:cubicBezTo>
                  <a:pt x="2007711" y="204251"/>
                  <a:pt x="1835890" y="148828"/>
                  <a:pt x="1705770" y="150828"/>
                </a:cubicBezTo>
                <a:cubicBezTo>
                  <a:pt x="1575650" y="152828"/>
                  <a:pt x="1340176" y="146486"/>
                  <a:pt x="1130212" y="150828"/>
                </a:cubicBezTo>
                <a:cubicBezTo>
                  <a:pt x="920248" y="155170"/>
                  <a:pt x="443607" y="140466"/>
                  <a:pt x="25139" y="150828"/>
                </a:cubicBezTo>
                <a:cubicBezTo>
                  <a:pt x="8772" y="150571"/>
                  <a:pt x="554" y="138828"/>
                  <a:pt x="0" y="125689"/>
                </a:cubicBezTo>
                <a:cubicBezTo>
                  <a:pt x="-141" y="93534"/>
                  <a:pt x="8040" y="67012"/>
                  <a:pt x="0" y="2513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44466620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: פינות מעוגלות 12">
            <a:extLst>
              <a:ext uri="{FF2B5EF4-FFF2-40B4-BE49-F238E27FC236}">
                <a16:creationId xmlns:a16="http://schemas.microsoft.com/office/drawing/2014/main" id="{E8EC13CD-0724-C590-D0CF-5D731E6FED05}"/>
              </a:ext>
            </a:extLst>
          </p:cNvPr>
          <p:cNvSpPr/>
          <p:nvPr/>
        </p:nvSpPr>
        <p:spPr>
          <a:xfrm>
            <a:off x="586033" y="5017182"/>
            <a:ext cx="6956982" cy="150828"/>
          </a:xfrm>
          <a:custGeom>
            <a:avLst/>
            <a:gdLst>
              <a:gd name="connsiteX0" fmla="*/ 0 w 6956982"/>
              <a:gd name="connsiteY0" fmla="*/ 25139 h 150828"/>
              <a:gd name="connsiteX1" fmla="*/ 25139 w 6956982"/>
              <a:gd name="connsiteY1" fmla="*/ 0 h 150828"/>
              <a:gd name="connsiteX2" fmla="*/ 738832 w 6956982"/>
              <a:gd name="connsiteY2" fmla="*/ 0 h 150828"/>
              <a:gd name="connsiteX3" fmla="*/ 1107189 w 6956982"/>
              <a:gd name="connsiteY3" fmla="*/ 0 h 150828"/>
              <a:gd name="connsiteX4" fmla="*/ 1475547 w 6956982"/>
              <a:gd name="connsiteY4" fmla="*/ 0 h 150828"/>
              <a:gd name="connsiteX5" fmla="*/ 1982038 w 6956982"/>
              <a:gd name="connsiteY5" fmla="*/ 0 h 150828"/>
              <a:gd name="connsiteX6" fmla="*/ 2695731 w 6956982"/>
              <a:gd name="connsiteY6" fmla="*/ 0 h 150828"/>
              <a:gd name="connsiteX7" fmla="*/ 3202223 w 6956982"/>
              <a:gd name="connsiteY7" fmla="*/ 0 h 150828"/>
              <a:gd name="connsiteX8" fmla="*/ 3777782 w 6956982"/>
              <a:gd name="connsiteY8" fmla="*/ 0 h 150828"/>
              <a:gd name="connsiteX9" fmla="*/ 4284273 w 6956982"/>
              <a:gd name="connsiteY9" fmla="*/ 0 h 150828"/>
              <a:gd name="connsiteX10" fmla="*/ 4721698 w 6956982"/>
              <a:gd name="connsiteY10" fmla="*/ 0 h 150828"/>
              <a:gd name="connsiteX11" fmla="*/ 5366323 w 6956982"/>
              <a:gd name="connsiteY11" fmla="*/ 0 h 150828"/>
              <a:gd name="connsiteX12" fmla="*/ 5941882 w 6956982"/>
              <a:gd name="connsiteY12" fmla="*/ 0 h 150828"/>
              <a:gd name="connsiteX13" fmla="*/ 6931843 w 6956982"/>
              <a:gd name="connsiteY13" fmla="*/ 0 h 150828"/>
              <a:gd name="connsiteX14" fmla="*/ 6956982 w 6956982"/>
              <a:gd name="connsiteY14" fmla="*/ 25139 h 150828"/>
              <a:gd name="connsiteX15" fmla="*/ 6956982 w 6956982"/>
              <a:gd name="connsiteY15" fmla="*/ 125689 h 150828"/>
              <a:gd name="connsiteX16" fmla="*/ 6931843 w 6956982"/>
              <a:gd name="connsiteY16" fmla="*/ 150828 h 150828"/>
              <a:gd name="connsiteX17" fmla="*/ 6218150 w 6956982"/>
              <a:gd name="connsiteY17" fmla="*/ 150828 h 150828"/>
              <a:gd name="connsiteX18" fmla="*/ 5573525 w 6956982"/>
              <a:gd name="connsiteY18" fmla="*/ 150828 h 150828"/>
              <a:gd name="connsiteX19" fmla="*/ 4859832 w 6956982"/>
              <a:gd name="connsiteY19" fmla="*/ 150828 h 150828"/>
              <a:gd name="connsiteX20" fmla="*/ 4215206 w 6956982"/>
              <a:gd name="connsiteY20" fmla="*/ 150828 h 150828"/>
              <a:gd name="connsiteX21" fmla="*/ 3570580 w 6956982"/>
              <a:gd name="connsiteY21" fmla="*/ 150828 h 150828"/>
              <a:gd name="connsiteX22" fmla="*/ 3064089 w 6956982"/>
              <a:gd name="connsiteY22" fmla="*/ 150828 h 150828"/>
              <a:gd name="connsiteX23" fmla="*/ 2695731 w 6956982"/>
              <a:gd name="connsiteY23" fmla="*/ 150828 h 150828"/>
              <a:gd name="connsiteX24" fmla="*/ 2051106 w 6956982"/>
              <a:gd name="connsiteY24" fmla="*/ 150828 h 150828"/>
              <a:gd name="connsiteX25" fmla="*/ 1544614 w 6956982"/>
              <a:gd name="connsiteY25" fmla="*/ 150828 h 150828"/>
              <a:gd name="connsiteX26" fmla="*/ 899988 w 6956982"/>
              <a:gd name="connsiteY26" fmla="*/ 150828 h 150828"/>
              <a:gd name="connsiteX27" fmla="*/ 25139 w 6956982"/>
              <a:gd name="connsiteY27" fmla="*/ 150828 h 150828"/>
              <a:gd name="connsiteX28" fmla="*/ 0 w 6956982"/>
              <a:gd name="connsiteY28" fmla="*/ 125689 h 150828"/>
              <a:gd name="connsiteX29" fmla="*/ 0 w 6956982"/>
              <a:gd name="connsiteY29" fmla="*/ 25139 h 150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956982" h="150828" extrusionOk="0">
                <a:moveTo>
                  <a:pt x="0" y="25139"/>
                </a:moveTo>
                <a:cubicBezTo>
                  <a:pt x="1411" y="14883"/>
                  <a:pt x="12683" y="3028"/>
                  <a:pt x="25139" y="0"/>
                </a:cubicBezTo>
                <a:cubicBezTo>
                  <a:pt x="222352" y="-76422"/>
                  <a:pt x="516802" y="18055"/>
                  <a:pt x="738832" y="0"/>
                </a:cubicBezTo>
                <a:cubicBezTo>
                  <a:pt x="960862" y="-18055"/>
                  <a:pt x="952844" y="27176"/>
                  <a:pt x="1107189" y="0"/>
                </a:cubicBezTo>
                <a:cubicBezTo>
                  <a:pt x="1261534" y="-27176"/>
                  <a:pt x="1315867" y="38530"/>
                  <a:pt x="1475547" y="0"/>
                </a:cubicBezTo>
                <a:cubicBezTo>
                  <a:pt x="1635227" y="-38530"/>
                  <a:pt x="1803857" y="3852"/>
                  <a:pt x="1982038" y="0"/>
                </a:cubicBezTo>
                <a:cubicBezTo>
                  <a:pt x="2160219" y="-3852"/>
                  <a:pt x="2518630" y="18849"/>
                  <a:pt x="2695731" y="0"/>
                </a:cubicBezTo>
                <a:cubicBezTo>
                  <a:pt x="2872832" y="-18849"/>
                  <a:pt x="3015666" y="31541"/>
                  <a:pt x="3202223" y="0"/>
                </a:cubicBezTo>
                <a:cubicBezTo>
                  <a:pt x="3388780" y="-31541"/>
                  <a:pt x="3501940" y="24308"/>
                  <a:pt x="3777782" y="0"/>
                </a:cubicBezTo>
                <a:cubicBezTo>
                  <a:pt x="4053624" y="-24308"/>
                  <a:pt x="4167968" y="27573"/>
                  <a:pt x="4284273" y="0"/>
                </a:cubicBezTo>
                <a:cubicBezTo>
                  <a:pt x="4400578" y="-27573"/>
                  <a:pt x="4510550" y="6353"/>
                  <a:pt x="4721698" y="0"/>
                </a:cubicBezTo>
                <a:cubicBezTo>
                  <a:pt x="4932846" y="-6353"/>
                  <a:pt x="5150345" y="73192"/>
                  <a:pt x="5366323" y="0"/>
                </a:cubicBezTo>
                <a:cubicBezTo>
                  <a:pt x="5582301" y="-73192"/>
                  <a:pt x="5816159" y="5940"/>
                  <a:pt x="5941882" y="0"/>
                </a:cubicBezTo>
                <a:cubicBezTo>
                  <a:pt x="6067605" y="-5940"/>
                  <a:pt x="6467198" y="103183"/>
                  <a:pt x="6931843" y="0"/>
                </a:cubicBezTo>
                <a:cubicBezTo>
                  <a:pt x="6948651" y="2182"/>
                  <a:pt x="6956110" y="8687"/>
                  <a:pt x="6956982" y="25139"/>
                </a:cubicBezTo>
                <a:cubicBezTo>
                  <a:pt x="6960597" y="55008"/>
                  <a:pt x="6950932" y="84762"/>
                  <a:pt x="6956982" y="125689"/>
                </a:cubicBezTo>
                <a:cubicBezTo>
                  <a:pt x="6959628" y="138304"/>
                  <a:pt x="6946846" y="151172"/>
                  <a:pt x="6931843" y="150828"/>
                </a:cubicBezTo>
                <a:cubicBezTo>
                  <a:pt x="6689007" y="200893"/>
                  <a:pt x="6410967" y="117238"/>
                  <a:pt x="6218150" y="150828"/>
                </a:cubicBezTo>
                <a:cubicBezTo>
                  <a:pt x="6025333" y="184418"/>
                  <a:pt x="5717937" y="91512"/>
                  <a:pt x="5573525" y="150828"/>
                </a:cubicBezTo>
                <a:cubicBezTo>
                  <a:pt x="5429114" y="210144"/>
                  <a:pt x="5013517" y="105325"/>
                  <a:pt x="4859832" y="150828"/>
                </a:cubicBezTo>
                <a:cubicBezTo>
                  <a:pt x="4706147" y="196331"/>
                  <a:pt x="4429244" y="113792"/>
                  <a:pt x="4215206" y="150828"/>
                </a:cubicBezTo>
                <a:cubicBezTo>
                  <a:pt x="4001168" y="187864"/>
                  <a:pt x="3866938" y="107528"/>
                  <a:pt x="3570580" y="150828"/>
                </a:cubicBezTo>
                <a:cubicBezTo>
                  <a:pt x="3274222" y="194128"/>
                  <a:pt x="3239972" y="117137"/>
                  <a:pt x="3064089" y="150828"/>
                </a:cubicBezTo>
                <a:cubicBezTo>
                  <a:pt x="2888206" y="184519"/>
                  <a:pt x="2807462" y="109931"/>
                  <a:pt x="2695731" y="150828"/>
                </a:cubicBezTo>
                <a:cubicBezTo>
                  <a:pt x="2584000" y="191725"/>
                  <a:pt x="2300457" y="95169"/>
                  <a:pt x="2051106" y="150828"/>
                </a:cubicBezTo>
                <a:cubicBezTo>
                  <a:pt x="1801755" y="206487"/>
                  <a:pt x="1667079" y="118235"/>
                  <a:pt x="1544614" y="150828"/>
                </a:cubicBezTo>
                <a:cubicBezTo>
                  <a:pt x="1422149" y="183421"/>
                  <a:pt x="1035057" y="97254"/>
                  <a:pt x="899988" y="150828"/>
                </a:cubicBezTo>
                <a:cubicBezTo>
                  <a:pt x="764919" y="204402"/>
                  <a:pt x="388716" y="73641"/>
                  <a:pt x="25139" y="150828"/>
                </a:cubicBezTo>
                <a:cubicBezTo>
                  <a:pt x="10757" y="148541"/>
                  <a:pt x="2004" y="142011"/>
                  <a:pt x="0" y="125689"/>
                </a:cubicBezTo>
                <a:cubicBezTo>
                  <a:pt x="-1521" y="82048"/>
                  <a:pt x="3499" y="66762"/>
                  <a:pt x="0" y="2513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65535913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משולש שווה-שוקיים 13">
            <a:extLst>
              <a:ext uri="{FF2B5EF4-FFF2-40B4-BE49-F238E27FC236}">
                <a16:creationId xmlns:a16="http://schemas.microsoft.com/office/drawing/2014/main" id="{A07FA7BE-2626-F05C-17E7-2AA89C4DF028}"/>
              </a:ext>
            </a:extLst>
          </p:cNvPr>
          <p:cNvSpPr/>
          <p:nvPr/>
        </p:nvSpPr>
        <p:spPr>
          <a:xfrm>
            <a:off x="5242875" y="1963133"/>
            <a:ext cx="150829" cy="242739"/>
          </a:xfrm>
          <a:custGeom>
            <a:avLst/>
            <a:gdLst>
              <a:gd name="connsiteX0" fmla="*/ 0 w 150829"/>
              <a:gd name="connsiteY0" fmla="*/ 242739 h 242739"/>
              <a:gd name="connsiteX1" fmla="*/ 75415 w 150829"/>
              <a:gd name="connsiteY1" fmla="*/ 0 h 242739"/>
              <a:gd name="connsiteX2" fmla="*/ 150829 w 150829"/>
              <a:gd name="connsiteY2" fmla="*/ 242739 h 242739"/>
              <a:gd name="connsiteX3" fmla="*/ 0 w 150829"/>
              <a:gd name="connsiteY3" fmla="*/ 242739 h 24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29" h="242739" extrusionOk="0">
                <a:moveTo>
                  <a:pt x="0" y="242739"/>
                </a:moveTo>
                <a:cubicBezTo>
                  <a:pt x="12155" y="192839"/>
                  <a:pt x="72925" y="73638"/>
                  <a:pt x="75415" y="0"/>
                </a:cubicBezTo>
                <a:cubicBezTo>
                  <a:pt x="112572" y="115503"/>
                  <a:pt x="114165" y="143003"/>
                  <a:pt x="150829" y="242739"/>
                </a:cubicBezTo>
                <a:cubicBezTo>
                  <a:pt x="110509" y="256330"/>
                  <a:pt x="34340" y="237282"/>
                  <a:pt x="0" y="24273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8467326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שולש שווה-שוקיים 15">
            <a:extLst>
              <a:ext uri="{FF2B5EF4-FFF2-40B4-BE49-F238E27FC236}">
                <a16:creationId xmlns:a16="http://schemas.microsoft.com/office/drawing/2014/main" id="{AC5526DF-3E66-1C2B-AC77-23A9889DE947}"/>
              </a:ext>
            </a:extLst>
          </p:cNvPr>
          <p:cNvSpPr/>
          <p:nvPr/>
        </p:nvSpPr>
        <p:spPr>
          <a:xfrm>
            <a:off x="4290768" y="4452754"/>
            <a:ext cx="150829" cy="242739"/>
          </a:xfrm>
          <a:custGeom>
            <a:avLst/>
            <a:gdLst>
              <a:gd name="connsiteX0" fmla="*/ 0 w 150829"/>
              <a:gd name="connsiteY0" fmla="*/ 242739 h 242739"/>
              <a:gd name="connsiteX1" fmla="*/ 75415 w 150829"/>
              <a:gd name="connsiteY1" fmla="*/ 0 h 242739"/>
              <a:gd name="connsiteX2" fmla="*/ 150829 w 150829"/>
              <a:gd name="connsiteY2" fmla="*/ 242739 h 242739"/>
              <a:gd name="connsiteX3" fmla="*/ 0 w 150829"/>
              <a:gd name="connsiteY3" fmla="*/ 242739 h 24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29" h="242739" extrusionOk="0">
                <a:moveTo>
                  <a:pt x="0" y="242739"/>
                </a:moveTo>
                <a:cubicBezTo>
                  <a:pt x="-7139" y="181282"/>
                  <a:pt x="52716" y="100620"/>
                  <a:pt x="75415" y="0"/>
                </a:cubicBezTo>
                <a:cubicBezTo>
                  <a:pt x="109960" y="62942"/>
                  <a:pt x="126344" y="188789"/>
                  <a:pt x="150829" y="242739"/>
                </a:cubicBezTo>
                <a:cubicBezTo>
                  <a:pt x="97537" y="254089"/>
                  <a:pt x="44796" y="242587"/>
                  <a:pt x="0" y="24273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10782276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שולש שווה-שוקיים 16">
            <a:extLst>
              <a:ext uri="{FF2B5EF4-FFF2-40B4-BE49-F238E27FC236}">
                <a16:creationId xmlns:a16="http://schemas.microsoft.com/office/drawing/2014/main" id="{B9B13486-962A-5FA1-3735-388E16295A06}"/>
              </a:ext>
            </a:extLst>
          </p:cNvPr>
          <p:cNvSpPr/>
          <p:nvPr/>
        </p:nvSpPr>
        <p:spPr>
          <a:xfrm>
            <a:off x="7269638" y="5168010"/>
            <a:ext cx="150829" cy="242739"/>
          </a:xfrm>
          <a:custGeom>
            <a:avLst/>
            <a:gdLst>
              <a:gd name="connsiteX0" fmla="*/ 0 w 150829"/>
              <a:gd name="connsiteY0" fmla="*/ 242739 h 242739"/>
              <a:gd name="connsiteX1" fmla="*/ 75415 w 150829"/>
              <a:gd name="connsiteY1" fmla="*/ 0 h 242739"/>
              <a:gd name="connsiteX2" fmla="*/ 150829 w 150829"/>
              <a:gd name="connsiteY2" fmla="*/ 242739 h 242739"/>
              <a:gd name="connsiteX3" fmla="*/ 0 w 150829"/>
              <a:gd name="connsiteY3" fmla="*/ 242739 h 242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829" h="242739" extrusionOk="0">
                <a:moveTo>
                  <a:pt x="0" y="242739"/>
                </a:moveTo>
                <a:cubicBezTo>
                  <a:pt x="21087" y="132664"/>
                  <a:pt x="58204" y="57904"/>
                  <a:pt x="75415" y="0"/>
                </a:cubicBezTo>
                <a:cubicBezTo>
                  <a:pt x="120175" y="87108"/>
                  <a:pt x="115075" y="150975"/>
                  <a:pt x="150829" y="242739"/>
                </a:cubicBezTo>
                <a:cubicBezTo>
                  <a:pt x="108256" y="258786"/>
                  <a:pt x="60281" y="227695"/>
                  <a:pt x="0" y="242739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12324854">
                  <a:prstGeom prst="triangl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3" name="מחבר ישר 42">
            <a:extLst>
              <a:ext uri="{FF2B5EF4-FFF2-40B4-BE49-F238E27FC236}">
                <a16:creationId xmlns:a16="http://schemas.microsoft.com/office/drawing/2014/main" id="{1CDE5D3C-599B-C350-0ACD-DA903B04243E}"/>
              </a:ext>
            </a:extLst>
          </p:cNvPr>
          <p:cNvCxnSpPr>
            <a:cxnSpLocks/>
          </p:cNvCxnSpPr>
          <p:nvPr/>
        </p:nvCxnSpPr>
        <p:spPr>
          <a:xfrm flipV="1">
            <a:off x="3805130" y="2644140"/>
            <a:ext cx="3615337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מחבר ישר 44">
            <a:extLst>
              <a:ext uri="{FF2B5EF4-FFF2-40B4-BE49-F238E27FC236}">
                <a16:creationId xmlns:a16="http://schemas.microsoft.com/office/drawing/2014/main" id="{D6FDD6EE-21D9-6C35-4262-762A22BFC323}"/>
              </a:ext>
            </a:extLst>
          </p:cNvPr>
          <p:cNvCxnSpPr>
            <a:cxnSpLocks/>
          </p:cNvCxnSpPr>
          <p:nvPr/>
        </p:nvCxnSpPr>
        <p:spPr>
          <a:xfrm flipV="1">
            <a:off x="764750" y="2644140"/>
            <a:ext cx="1946148" cy="5627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מחבר ישר 46">
            <a:extLst>
              <a:ext uri="{FF2B5EF4-FFF2-40B4-BE49-F238E27FC236}">
                <a16:creationId xmlns:a16="http://schemas.microsoft.com/office/drawing/2014/main" id="{2C7E28F1-1A1E-47AF-1338-3AB3D0BF9C6E}"/>
              </a:ext>
            </a:extLst>
          </p:cNvPr>
          <p:cNvCxnSpPr>
            <a:cxnSpLocks/>
          </p:cNvCxnSpPr>
          <p:nvPr/>
        </p:nvCxnSpPr>
        <p:spPr>
          <a:xfrm flipH="1" flipV="1">
            <a:off x="2710898" y="2644140"/>
            <a:ext cx="1094232" cy="2743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מחבר ישר 20">
            <a:extLst>
              <a:ext uri="{FF2B5EF4-FFF2-40B4-BE49-F238E27FC236}">
                <a16:creationId xmlns:a16="http://schemas.microsoft.com/office/drawing/2014/main" id="{D4DFA762-D087-9F7E-9310-699EBE669DDC}"/>
              </a:ext>
            </a:extLst>
          </p:cNvPr>
          <p:cNvCxnSpPr/>
          <p:nvPr/>
        </p:nvCxnSpPr>
        <p:spPr>
          <a:xfrm>
            <a:off x="3896570" y="3432709"/>
            <a:ext cx="3373068" cy="0"/>
          </a:xfrm>
          <a:prstGeom prst="lin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מחבר ישר 21">
            <a:extLst>
              <a:ext uri="{FF2B5EF4-FFF2-40B4-BE49-F238E27FC236}">
                <a16:creationId xmlns:a16="http://schemas.microsoft.com/office/drawing/2014/main" id="{9CF75CB3-1BEB-E86C-7866-DB6FF770AFF1}"/>
              </a:ext>
            </a:extLst>
          </p:cNvPr>
          <p:cNvCxnSpPr>
            <a:cxnSpLocks/>
          </p:cNvCxnSpPr>
          <p:nvPr/>
        </p:nvCxnSpPr>
        <p:spPr>
          <a:xfrm>
            <a:off x="2105870" y="3585109"/>
            <a:ext cx="5163768" cy="0"/>
          </a:xfrm>
          <a:prstGeom prst="lin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מחבר ישר 22">
            <a:extLst>
              <a:ext uri="{FF2B5EF4-FFF2-40B4-BE49-F238E27FC236}">
                <a16:creationId xmlns:a16="http://schemas.microsoft.com/office/drawing/2014/main" id="{03869F32-3F9D-E471-B2B8-35C70691BD39}"/>
              </a:ext>
            </a:extLst>
          </p:cNvPr>
          <p:cNvCxnSpPr/>
          <p:nvPr/>
        </p:nvCxnSpPr>
        <p:spPr>
          <a:xfrm>
            <a:off x="2797307" y="3737509"/>
            <a:ext cx="4489554" cy="0"/>
          </a:xfrm>
          <a:prstGeom prst="line">
            <a:avLst/>
          </a:pr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מחבר ישר 2">
            <a:extLst>
              <a:ext uri="{FF2B5EF4-FFF2-40B4-BE49-F238E27FC236}">
                <a16:creationId xmlns:a16="http://schemas.microsoft.com/office/drawing/2014/main" id="{A4111BA5-B0E8-6B5B-F1D6-6ECBDE5B624E}"/>
              </a:ext>
            </a:extLst>
          </p:cNvPr>
          <p:cNvCxnSpPr>
            <a:cxnSpLocks/>
          </p:cNvCxnSpPr>
          <p:nvPr/>
        </p:nvCxnSpPr>
        <p:spPr>
          <a:xfrm flipV="1">
            <a:off x="9261414" y="3903876"/>
            <a:ext cx="1744924" cy="0"/>
          </a:xfrm>
          <a:prstGeom prst="line">
            <a:avLst/>
          </a:pr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מחבר ישר 4">
            <a:extLst>
              <a:ext uri="{FF2B5EF4-FFF2-40B4-BE49-F238E27FC236}">
                <a16:creationId xmlns:a16="http://schemas.microsoft.com/office/drawing/2014/main" id="{4DA8FAD1-95A7-8412-8CF2-B8C02C51474F}"/>
              </a:ext>
            </a:extLst>
          </p:cNvPr>
          <p:cNvCxnSpPr>
            <a:cxnSpLocks/>
          </p:cNvCxnSpPr>
          <p:nvPr/>
        </p:nvCxnSpPr>
        <p:spPr>
          <a:xfrm>
            <a:off x="9025839" y="4818803"/>
            <a:ext cx="2216075" cy="0"/>
          </a:xfrm>
          <a:custGeom>
            <a:avLst/>
            <a:gdLst>
              <a:gd name="connsiteX0" fmla="*/ 0 w 2216075"/>
              <a:gd name="connsiteY0" fmla="*/ 0 h 0"/>
              <a:gd name="connsiteX1" fmla="*/ 598340 w 2216075"/>
              <a:gd name="connsiteY1" fmla="*/ 0 h 0"/>
              <a:gd name="connsiteX2" fmla="*/ 1174520 w 2216075"/>
              <a:gd name="connsiteY2" fmla="*/ 1 h 0"/>
              <a:gd name="connsiteX3" fmla="*/ 2216075 w 2216075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6075" extrusionOk="0">
                <a:moveTo>
                  <a:pt x="0" y="0"/>
                </a:moveTo>
                <a:cubicBezTo>
                  <a:pt x="182558" y="-34346"/>
                  <a:pt x="328452" y="34472"/>
                  <a:pt x="598340" y="0"/>
                </a:cubicBezTo>
                <a:cubicBezTo>
                  <a:pt x="868228" y="-34472"/>
                  <a:pt x="1001164" y="31314"/>
                  <a:pt x="1174520" y="1"/>
                </a:cubicBezTo>
                <a:cubicBezTo>
                  <a:pt x="1347876" y="-31313"/>
                  <a:pt x="1965408" y="79723"/>
                  <a:pt x="2216075" y="1"/>
                </a:cubicBezTo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30135878">
                  <a:prstGeom prst="lin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מחבר ישר 7">
            <a:extLst>
              <a:ext uri="{FF2B5EF4-FFF2-40B4-BE49-F238E27FC236}">
                <a16:creationId xmlns:a16="http://schemas.microsoft.com/office/drawing/2014/main" id="{E088A5A7-652A-21E5-A974-EF0137D36362}"/>
              </a:ext>
            </a:extLst>
          </p:cNvPr>
          <p:cNvCxnSpPr>
            <a:cxnSpLocks/>
          </p:cNvCxnSpPr>
          <p:nvPr/>
        </p:nvCxnSpPr>
        <p:spPr>
          <a:xfrm>
            <a:off x="8746862" y="5102088"/>
            <a:ext cx="2774028" cy="0"/>
          </a:xfrm>
          <a:custGeom>
            <a:avLst/>
            <a:gdLst>
              <a:gd name="connsiteX0" fmla="*/ 0 w 2774028"/>
              <a:gd name="connsiteY0" fmla="*/ 0 h 0"/>
              <a:gd name="connsiteX1" fmla="*/ 610286 w 2774028"/>
              <a:gd name="connsiteY1" fmla="*/ 0 h 0"/>
              <a:gd name="connsiteX2" fmla="*/ 1192832 w 2774028"/>
              <a:gd name="connsiteY2" fmla="*/ 0 h 0"/>
              <a:gd name="connsiteX3" fmla="*/ 1775378 w 2774028"/>
              <a:gd name="connsiteY3" fmla="*/ 1 h 0"/>
              <a:gd name="connsiteX4" fmla="*/ 2774028 w 2774028"/>
              <a:gd name="connsiteY4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4028" extrusionOk="0">
                <a:moveTo>
                  <a:pt x="0" y="0"/>
                </a:moveTo>
                <a:cubicBezTo>
                  <a:pt x="303809" y="-31385"/>
                  <a:pt x="346037" y="8891"/>
                  <a:pt x="610286" y="0"/>
                </a:cubicBezTo>
                <a:cubicBezTo>
                  <a:pt x="874535" y="-8891"/>
                  <a:pt x="966077" y="4261"/>
                  <a:pt x="1192832" y="0"/>
                </a:cubicBezTo>
                <a:cubicBezTo>
                  <a:pt x="1419587" y="-4260"/>
                  <a:pt x="1533447" y="2282"/>
                  <a:pt x="1775378" y="1"/>
                </a:cubicBezTo>
                <a:cubicBezTo>
                  <a:pt x="2017309" y="-2280"/>
                  <a:pt x="2528264" y="42690"/>
                  <a:pt x="2774028" y="1"/>
                </a:cubicBezTo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30135878">
                  <a:prstGeom prst="lin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מחבר ישר 8">
            <a:extLst>
              <a:ext uri="{FF2B5EF4-FFF2-40B4-BE49-F238E27FC236}">
                <a16:creationId xmlns:a16="http://schemas.microsoft.com/office/drawing/2014/main" id="{9325816E-33FE-AB17-3D19-D0C2F3D9C852}"/>
              </a:ext>
            </a:extLst>
          </p:cNvPr>
          <p:cNvCxnSpPr>
            <a:cxnSpLocks/>
          </p:cNvCxnSpPr>
          <p:nvPr/>
        </p:nvCxnSpPr>
        <p:spPr>
          <a:xfrm>
            <a:off x="9396977" y="5385373"/>
            <a:ext cx="1473798" cy="0"/>
          </a:xfrm>
          <a:custGeom>
            <a:avLst/>
            <a:gdLst>
              <a:gd name="connsiteX0" fmla="*/ 0 w 1473798"/>
              <a:gd name="connsiteY0" fmla="*/ 0 h 0"/>
              <a:gd name="connsiteX1" fmla="*/ 520742 w 1473798"/>
              <a:gd name="connsiteY1" fmla="*/ 0 h 0"/>
              <a:gd name="connsiteX2" fmla="*/ 1026746 w 1473798"/>
              <a:gd name="connsiteY2" fmla="*/ 1 h 0"/>
              <a:gd name="connsiteX3" fmla="*/ 1473798 w 1473798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73798" extrusionOk="0">
                <a:moveTo>
                  <a:pt x="0" y="0"/>
                </a:moveTo>
                <a:cubicBezTo>
                  <a:pt x="136624" y="-17340"/>
                  <a:pt x="333214" y="55859"/>
                  <a:pt x="520742" y="0"/>
                </a:cubicBezTo>
                <a:cubicBezTo>
                  <a:pt x="708270" y="-55858"/>
                  <a:pt x="894139" y="27113"/>
                  <a:pt x="1026746" y="1"/>
                </a:cubicBezTo>
                <a:cubicBezTo>
                  <a:pt x="1159353" y="-27111"/>
                  <a:pt x="1300482" y="19056"/>
                  <a:pt x="1473798" y="1"/>
                </a:cubicBezTo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30135878">
                  <a:prstGeom prst="lin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מחבר ישר 14">
            <a:extLst>
              <a:ext uri="{FF2B5EF4-FFF2-40B4-BE49-F238E27FC236}">
                <a16:creationId xmlns:a16="http://schemas.microsoft.com/office/drawing/2014/main" id="{FB89B479-EA54-B808-1389-45A2A4B21D99}"/>
              </a:ext>
            </a:extLst>
          </p:cNvPr>
          <p:cNvCxnSpPr>
            <a:cxnSpLocks/>
          </p:cNvCxnSpPr>
          <p:nvPr/>
        </p:nvCxnSpPr>
        <p:spPr>
          <a:xfrm>
            <a:off x="9100772" y="5668658"/>
            <a:ext cx="2066209" cy="0"/>
          </a:xfrm>
          <a:custGeom>
            <a:avLst/>
            <a:gdLst>
              <a:gd name="connsiteX0" fmla="*/ 0 w 2066209"/>
              <a:gd name="connsiteY0" fmla="*/ 0 h 0"/>
              <a:gd name="connsiteX1" fmla="*/ 557876 w 2066209"/>
              <a:gd name="connsiteY1" fmla="*/ 0 h 0"/>
              <a:gd name="connsiteX2" fmla="*/ 1095091 w 2066209"/>
              <a:gd name="connsiteY2" fmla="*/ 1 h 0"/>
              <a:gd name="connsiteX3" fmla="*/ 2066209 w 2066209"/>
              <a:gd name="connsiteY3" fmla="*/ 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66209" extrusionOk="0">
                <a:moveTo>
                  <a:pt x="0" y="0"/>
                </a:moveTo>
                <a:cubicBezTo>
                  <a:pt x="154247" y="-23242"/>
                  <a:pt x="323687" y="58653"/>
                  <a:pt x="557876" y="0"/>
                </a:cubicBezTo>
                <a:cubicBezTo>
                  <a:pt x="792065" y="-58653"/>
                  <a:pt x="879485" y="34851"/>
                  <a:pt x="1095091" y="1"/>
                </a:cubicBezTo>
                <a:cubicBezTo>
                  <a:pt x="1310697" y="-34849"/>
                  <a:pt x="1711119" y="36662"/>
                  <a:pt x="2066209" y="1"/>
                </a:cubicBezTo>
              </a:path>
            </a:pathLst>
          </a:custGeom>
          <a:noFill/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830135878">
                  <a:prstGeom prst="lin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492009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2000">
        <p159:morph option="byObject"/>
      </p:transition>
    </mc:Choice>
    <mc:Fallback xmlns=""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0</Words>
  <Application>Microsoft Office PowerPoint</Application>
  <PresentationFormat>מסך רחב</PresentationFormat>
  <Paragraphs>0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אוריין חסידים</dc:creator>
  <cp:lastModifiedBy>אוריין חסידים</cp:lastModifiedBy>
  <cp:revision>1</cp:revision>
  <dcterms:created xsi:type="dcterms:W3CDTF">2025-03-12T11:03:03Z</dcterms:created>
  <dcterms:modified xsi:type="dcterms:W3CDTF">2025-03-23T17:05:35Z</dcterms:modified>
</cp:coreProperties>
</file>