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8EE1-0D30-45E3-83B4-A1F9140379E4}" type="datetimeFigureOut">
              <a:rPr lang="pt-BR" smtClean="0"/>
              <a:t>30/01/2015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6910" y="2018291"/>
            <a:ext cx="9864436" cy="2387600"/>
          </a:xfrm>
        </p:spPr>
        <p:txBody>
          <a:bodyPr/>
          <a:lstStyle/>
          <a:p>
            <a:r>
              <a:rPr lang="pt-BR" dirty="0" smtClean="0"/>
              <a:t>Cuidados com a Visão no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8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Você possui problemas de Visão?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principais causas dos problemas de visão atuais são referentes ao uso descontrolado de ferramentas que podem gerar transtornos oftalmológicos a longo prazo.</a:t>
            </a:r>
          </a:p>
          <a:p>
            <a:r>
              <a:rPr lang="pt-BR" dirty="0" smtClean="0"/>
              <a:t>O exemplo mais comum é a utilização de computadores em geral (Desktops, Notebooks, Smartphones, etc.).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problemas de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descolamento da retina é um incidente que pode acontecer com os trabalhadores. “A retina é o tecido nervoso do olho. Traumas, quedas ou batidas muito fortes na cabeça podem fazer com que a retina descole das outras estruturas do olho. Por isso, é muito importante a segurança no local de trabalho, o uso de equipamentos adequados, como capacetes e óculos de proteção, que previnam acidentes</a:t>
            </a:r>
            <a:r>
              <a:rPr lang="pt-BR" dirty="0" smtClean="0"/>
              <a:t>.”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5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causas para problemas na visão em Ambiente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 utilização dos equipamentos de proteção ou a falta dele;</a:t>
            </a:r>
          </a:p>
          <a:p>
            <a:r>
              <a:rPr lang="pt-BR" dirty="0" smtClean="0"/>
              <a:t>Uso incorreto das ferramentas de trabalho que interagem diretamente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921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Cuidados com a Visão no Trabalho</vt:lpstr>
      <vt:lpstr>Você possui problemas de Visão?</vt:lpstr>
      <vt:lpstr>Principais problemas de Visão</vt:lpstr>
      <vt:lpstr>Principais causas para problemas na visão em Ambiente de Trabalho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Cuidados com a Visão no Trabalho</dc:title>
  <dc:creator>Zetta™</dc:creator>
  <cp:lastModifiedBy>Zetta™</cp:lastModifiedBy>
  <cp:revision>6</cp:revision>
  <dcterms:created xsi:type="dcterms:W3CDTF">2015-01-30T19:34:27Z</dcterms:created>
  <dcterms:modified xsi:type="dcterms:W3CDTF">2015-01-30T20:51:20Z</dcterms:modified>
</cp:coreProperties>
</file>