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4.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5.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6.xml" ContentType="application/vnd.openxmlformats-officedocument.theme+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7.xml" ContentType="application/vnd.openxmlformats-officedocument.theme+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6" r:id="rId4"/>
    <p:sldMasterId id="2147483704" r:id="rId5"/>
    <p:sldMasterId id="2147483716" r:id="rId6"/>
    <p:sldMasterId id="2147483730" r:id="rId7"/>
    <p:sldMasterId id="2147483755" r:id="rId8"/>
    <p:sldMasterId id="2147483780" r:id="rId9"/>
    <p:sldMasterId id="2147483805" r:id="rId10"/>
    <p:sldMasterId id="2147483833" r:id="rId11"/>
  </p:sldMasterIdLst>
  <p:notesMasterIdLst>
    <p:notesMasterId r:id="rId27"/>
  </p:notesMasterIdLst>
  <p:sldIdLst>
    <p:sldId id="313" r:id="rId12"/>
    <p:sldId id="325" r:id="rId13"/>
    <p:sldId id="329" r:id="rId14"/>
    <p:sldId id="295" r:id="rId15"/>
    <p:sldId id="335" r:id="rId16"/>
    <p:sldId id="334" r:id="rId17"/>
    <p:sldId id="336" r:id="rId18"/>
    <p:sldId id="337" r:id="rId19"/>
    <p:sldId id="338" r:id="rId20"/>
    <p:sldId id="297" r:id="rId21"/>
    <p:sldId id="299" r:id="rId22"/>
    <p:sldId id="301" r:id="rId23"/>
    <p:sldId id="291" r:id="rId24"/>
    <p:sldId id="306" r:id="rId25"/>
    <p:sldId id="324" r:id="rId26"/>
  </p:sldIdLst>
  <p:sldSz cx="9144000" cy="6858000" type="screen4x3"/>
  <p:notesSz cx="7010400" cy="9296400"/>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E8F6E4"/>
    <a:srgbClr val="EEEFD7"/>
    <a:srgbClr val="FF33CC"/>
    <a:srgbClr val="BBCDE3"/>
    <a:srgbClr val="B395D8"/>
    <a:srgbClr val="3E8CC6"/>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9" autoAdjust="0"/>
    <p:restoredTop sz="94147" autoAdjust="0"/>
  </p:normalViewPr>
  <p:slideViewPr>
    <p:cSldViewPr snapToGrid="0">
      <p:cViewPr varScale="1">
        <p:scale>
          <a:sx n="67" d="100"/>
          <a:sy n="67" d="100"/>
        </p:scale>
        <p:origin x="-605"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57" d="100"/>
          <a:sy n="57" d="100"/>
        </p:scale>
        <p:origin x="2466"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 Type="http://schemas.openxmlformats.org/officeDocument/2006/relationships/customXml" Target="../customXml/item3.xml"/><Relationship Id="rId21" Type="http://schemas.openxmlformats.org/officeDocument/2006/relationships/slide" Target="slides/slide10.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3.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commentAuthors" Target="commentAuthors.xml"/><Relationship Id="rId10" Type="http://schemas.openxmlformats.org/officeDocument/2006/relationships/slideMaster" Target="slideMasters/slideMaster7.xml"/><Relationship Id="rId19" Type="http://schemas.openxmlformats.org/officeDocument/2006/relationships/slide" Target="slides/slide8.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a:t>Module 4: Managing Security</a:t>
            </a:r>
          </a:p>
        </p:txBody>
      </p:sp>
      <p:sp>
        <p:nvSpPr>
          <p:cNvPr id="5123"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a:t>Course 2786B</a:t>
            </a:r>
          </a:p>
        </p:txBody>
      </p:sp>
      <p:sp>
        <p:nvSpPr>
          <p:cNvPr id="19460" name="Rectangle 4"/>
          <p:cNvSpPr>
            <a:spLocks noGrp="1" noRot="1" noChangeAspect="1" noChangeArrowheads="1" noTextEdit="1"/>
          </p:cNvSpPr>
          <p:nvPr>
            <p:ph type="sldImg" idx="2"/>
          </p:nvPr>
        </p:nvSpPr>
        <p:spPr bwMode="auto">
          <a:xfrm>
            <a:off x="4367213" y="76200"/>
            <a:ext cx="2528887" cy="18970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314325" y="795338"/>
            <a:ext cx="6286500" cy="8232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7"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cs typeface="+mn-cs"/>
              </a:defRPr>
            </a:lvl1pPr>
          </a:lstStyle>
          <a:p>
            <a:pPr>
              <a:defRPr/>
            </a:pPr>
            <a:fld id="{F7CDD145-17A8-454E-9AC4-066C4616686D}" type="slidenum">
              <a:rPr lang="en-US"/>
              <a:pPr>
                <a:defRPr/>
              </a:pPr>
              <a:t>‹#›</a:t>
            </a:fld>
            <a:endParaRPr lang="en-US" dirty="0"/>
          </a:p>
        </p:txBody>
      </p:sp>
    </p:spTree>
    <p:extLst>
      <p:ext uri="{BB962C8B-B14F-4D97-AF65-F5344CB8AC3E}">
        <p14:creationId xmlns:p14="http://schemas.microsoft.com/office/powerpoint/2010/main" val="2898171260"/>
      </p:ext>
    </p:extLst>
  </p:cSld>
  <p:clrMap bg1="lt1" tx1="dk1" bg2="lt2" tx2="dk2" accent1="accent1" accent2="accent2" accent3="accent3" accent4="accent4" accent5="accent5" accent6="accent6" hlink="hlink" folHlink="folHlink"/>
  <p:hf ftr="0"/>
  <p:notesStyle>
    <a:lvl1pPr algn="l" rtl="0" eaLnBrk="0" fontAlgn="base" hangingPunct="0">
      <a:spcBef>
        <a:spcPct val="0"/>
      </a:spcBef>
      <a:spcAft>
        <a:spcPct val="60000"/>
      </a:spcAft>
      <a:defRPr sz="1000" kern="1200">
        <a:solidFill>
          <a:schemeClr val="tx1"/>
        </a:solidFill>
        <a:latin typeface="Arial" charset="0"/>
        <a:ea typeface="+mn-ea"/>
        <a:cs typeface="+mn-cs"/>
      </a:defRPr>
    </a:lvl1pPr>
    <a:lvl2pPr marL="342900" indent="-114300" algn="l" rtl="0" eaLnBrk="0" fontAlgn="base" hangingPunct="0">
      <a:spcBef>
        <a:spcPct val="0"/>
      </a:spcBef>
      <a:spcAft>
        <a:spcPct val="60000"/>
      </a:spcAft>
      <a:buClr>
        <a:srgbClr val="336699"/>
      </a:buClr>
      <a:buChar char="•"/>
      <a:defRPr sz="1000" kern="1200">
        <a:solidFill>
          <a:schemeClr val="tx1"/>
        </a:solidFill>
        <a:latin typeface="Arial" charset="0"/>
        <a:ea typeface="+mn-ea"/>
        <a:cs typeface="+mn-cs"/>
      </a:defRPr>
    </a:lvl2pPr>
    <a:lvl3pPr marL="914400" algn="l" rtl="0" eaLnBrk="0" fontAlgn="base" hangingPunct="0">
      <a:spcBef>
        <a:spcPct val="0"/>
      </a:spcBef>
      <a:spcAft>
        <a:spcPct val="60000"/>
      </a:spcAft>
      <a:defRPr sz="1000" kern="1200">
        <a:solidFill>
          <a:schemeClr val="tx1"/>
        </a:solidFill>
        <a:latin typeface="Arial" charset="0"/>
        <a:ea typeface="+mn-ea"/>
        <a:cs typeface="+mn-cs"/>
      </a:defRPr>
    </a:lvl3pPr>
    <a:lvl4pPr marL="1371600" algn="l" rtl="0" eaLnBrk="0" fontAlgn="base" hangingPunct="0">
      <a:spcBef>
        <a:spcPct val="0"/>
      </a:spcBef>
      <a:spcAft>
        <a:spcPct val="60000"/>
      </a:spcAft>
      <a:defRPr sz="1000" kern="1200">
        <a:solidFill>
          <a:schemeClr val="tx1"/>
        </a:solidFill>
        <a:latin typeface="Arial" charset="0"/>
        <a:ea typeface="+mn-ea"/>
        <a:cs typeface="+mn-cs"/>
      </a:defRPr>
    </a:lvl4pPr>
    <a:lvl5pPr marL="1828800" algn="l" rtl="0" eaLnBrk="0" fontAlgn="base" hangingPunct="0">
      <a:spcBef>
        <a:spcPct val="0"/>
      </a:spcBef>
      <a:spcAft>
        <a:spcPct val="6000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247738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9E20234-06AC-440E-B000-4ECB3C8291E2}" type="slidenum">
              <a:rPr lang="en-US"/>
              <a:pPr eaLnBrk="1" hangingPunct="1"/>
              <a:t>10</a:t>
            </a:fld>
            <a:endParaRPr lang="en-US"/>
          </a:p>
        </p:txBody>
      </p:sp>
    </p:spTree>
    <p:extLst>
      <p:ext uri="{BB962C8B-B14F-4D97-AF65-F5344CB8AC3E}">
        <p14:creationId xmlns:p14="http://schemas.microsoft.com/office/powerpoint/2010/main" val="21845621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6.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7.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8.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8.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4.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5.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023077455"/>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75766138"/>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77524"/>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839964"/>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76003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65906925"/>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41160326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50663250"/>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1423971"/>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17917404"/>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21784810"/>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830327910"/>
      </p:ext>
    </p:extLst>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273833693"/>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55948727"/>
      </p:ext>
    </p:extLst>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596302092"/>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86444869"/>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21028515"/>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856200692"/>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157303919"/>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409824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extLst>
      <p:ext uri="{BB962C8B-B14F-4D97-AF65-F5344CB8AC3E}">
        <p14:creationId xmlns:p14="http://schemas.microsoft.com/office/powerpoint/2010/main" val="162010022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68989101"/>
      </p:ext>
    </p:extLst>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3870332"/>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1750867"/>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630349056"/>
      </p:ext>
    </p:extLst>
  </p:cSld>
  <p:clrMapOvr>
    <a:masterClrMapping/>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2965859272"/>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03767149"/>
      </p:ext>
    </p:extLst>
  </p:cSld>
  <p:clrMapOvr>
    <a:masterClrMapping/>
  </p:clrMapOvr>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63520161"/>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0401174"/>
      </p:ext>
    </p:extLst>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953" y="5132438"/>
            <a:ext cx="6434915" cy="1460779"/>
          </a:xfrm>
          <a:prstGeom prst="rect">
            <a:avLst/>
          </a:prstGeom>
        </p:spPr>
        <p:txBody>
          <a:bodyPr lIns="137160" tIns="137160" rIns="137160" bIns="137160" anchor="b" anchorCtr="0">
            <a:normAutofit/>
          </a:bodyPr>
          <a:lstStyle>
            <a:lvl1pPr marL="0" indent="0" algn="l" defTabSz="685539" rtl="0" eaLnBrk="1" latinLnBrk="0" hangingPunct="1">
              <a:lnSpc>
                <a:spcPct val="100000"/>
              </a:lnSpc>
              <a:spcBef>
                <a:spcPts val="0"/>
              </a:spcBef>
              <a:buSzPct val="90000"/>
              <a:buFont typeface="Arial" pitchFamily="34" charset="0"/>
              <a:buNone/>
              <a:defRPr lang="en-US" sz="18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342783" indent="0" algn="ctr">
              <a:buNone/>
              <a:defRPr>
                <a:solidFill>
                  <a:schemeClr val="tx1">
                    <a:tint val="75000"/>
                  </a:schemeClr>
                </a:solidFill>
              </a:defRPr>
            </a:lvl2pPr>
            <a:lvl3pPr marL="685566" indent="0" algn="ctr">
              <a:buNone/>
              <a:defRPr>
                <a:solidFill>
                  <a:schemeClr val="tx1">
                    <a:tint val="75000"/>
                  </a:schemeClr>
                </a:solidFill>
              </a:defRPr>
            </a:lvl3pPr>
            <a:lvl4pPr marL="1028350"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3" indent="0" algn="ctr">
              <a:buNone/>
              <a:defRPr>
                <a:solidFill>
                  <a:schemeClr val="tx1">
                    <a:tint val="75000"/>
                  </a:schemeClr>
                </a:solidFill>
              </a:defRPr>
            </a:lvl8pPr>
            <a:lvl9pPr marL="2742269"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44953" y="2415642"/>
            <a:ext cx="6434915" cy="2603307"/>
          </a:xfrm>
          <a:prstGeom prst="rect">
            <a:avLst/>
          </a:prstGeom>
          <a:solidFill>
            <a:srgbClr val="7FBA00"/>
          </a:solidFill>
          <a:effectLst/>
        </p:spPr>
        <p:txBody>
          <a:bodyPr vert="horz" lIns="137160" tIns="137160" rIns="91409" bIns="137160" rtlCol="0" anchor="b" anchorCtr="0">
            <a:noAutofit/>
          </a:bodyPr>
          <a:lstStyle>
            <a:lvl1pPr>
              <a:defRPr lang="en-US" sz="36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6676870" y="2418735"/>
            <a:ext cx="2315960"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02870" tIns="102870" rIns="102870" bIns="102870" numCol="1" rtlCol="0" anchor="b" anchorCtr="0" compatLnSpc="1">
            <a:prstTxWarp prst="textNoShape">
              <a:avLst/>
            </a:prstTxWarp>
          </a:bodyPr>
          <a:lstStyle/>
          <a:p>
            <a:pPr defTabSz="685341"/>
            <a:endParaRPr lang="en-US" sz="1500" b="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048849" y="4630992"/>
            <a:ext cx="848766"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953" y="164177"/>
            <a:ext cx="1563312" cy="833766"/>
          </a:xfrm>
          <a:prstGeom prst="rect">
            <a:avLst/>
          </a:prstGeom>
        </p:spPr>
      </p:pic>
    </p:spTree>
    <p:extLst>
      <p:ext uri="{BB962C8B-B14F-4D97-AF65-F5344CB8AC3E}">
        <p14:creationId xmlns:p14="http://schemas.microsoft.com/office/powerpoint/2010/main" val="1369123548"/>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6554050" y="2685051"/>
            <a:ext cx="1680918" cy="2355337"/>
          </a:xfrm>
          <a:prstGeom prst="rect">
            <a:avLst/>
          </a:prstGeom>
        </p:spPr>
        <p:txBody>
          <a:bodyPr vert="horz" lIns="68557" tIns="34279" rIns="68557" bIns="34279"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fontAlgn="auto">
              <a:spcAft>
                <a:spcPts val="0"/>
              </a:spcAft>
            </a:pPr>
            <a:r>
              <a:rPr sz="1350" smtClean="0"/>
              <a:t>Click to edit Master subtitle style</a:t>
            </a:r>
            <a:endParaRPr sz="1350"/>
          </a:p>
        </p:txBody>
      </p:sp>
      <p:sp>
        <p:nvSpPr>
          <p:cNvPr id="13" name="Title 1"/>
          <p:cNvSpPr txBox="1">
            <a:spLocks/>
          </p:cNvSpPr>
          <p:nvPr userDrawn="1"/>
        </p:nvSpPr>
        <p:spPr>
          <a:xfrm>
            <a:off x="144954" y="3376351"/>
            <a:ext cx="6307400" cy="1692617"/>
          </a:xfrm>
          <a:prstGeom prst="rect">
            <a:avLst/>
          </a:prstGeom>
          <a:solidFill>
            <a:srgbClr val="82BF36"/>
          </a:solidFill>
          <a:effectLst/>
        </p:spPr>
        <p:txBody>
          <a:bodyPr vert="horz" lIns="102870" tIns="102870" rIns="68557" bIns="10287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pPr fontAlgn="auto">
              <a:spcAft>
                <a:spcPts val="0"/>
              </a:spcAft>
            </a:pPr>
            <a:endParaRPr sz="3000" b="0"/>
          </a:p>
        </p:txBody>
      </p:sp>
      <p:sp>
        <p:nvSpPr>
          <p:cNvPr id="14" name="top right small rectangle"/>
          <p:cNvSpPr/>
          <p:nvPr userDrawn="1"/>
        </p:nvSpPr>
        <p:spPr bwMode="auto">
          <a:xfrm>
            <a:off x="6512093" y="3374967"/>
            <a:ext cx="2443064"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68553" tIns="34277" rIns="68553" bIns="34277" numCol="1" rtlCol="0" anchor="ctr" anchorCtr="0" compatLnSpc="1">
            <a:prstTxWarp prst="textNoShape">
              <a:avLst/>
            </a:prstTxWarp>
          </a:bodyPr>
          <a:lstStyle/>
          <a:p>
            <a:pPr algn="ctr" defTabSz="685341"/>
            <a:endParaRPr lang="en-US" sz="1650" b="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386318" y="4821401"/>
            <a:ext cx="555260" cy="218986"/>
          </a:xfrm>
          <a:prstGeom prst="rect">
            <a:avLst/>
          </a:prstGeom>
        </p:spPr>
      </p:pic>
      <p:sp>
        <p:nvSpPr>
          <p:cNvPr id="16" name="Text Placeholder 10"/>
          <p:cNvSpPr>
            <a:spLocks noGrp="1"/>
          </p:cNvSpPr>
          <p:nvPr>
            <p:ph type="body" sz="quarter" idx="10" hasCustomPrompt="1"/>
          </p:nvPr>
        </p:nvSpPr>
        <p:spPr>
          <a:xfrm>
            <a:off x="219076" y="3466407"/>
            <a:ext cx="6161847" cy="1485524"/>
          </a:xfrm>
          <a:prstGeom prst="rect">
            <a:avLst/>
          </a:prstGeom>
        </p:spPr>
        <p:txBody>
          <a:bodyPr anchor="b" anchorCtr="0">
            <a:normAutofit/>
          </a:bodyPr>
          <a:lstStyle>
            <a:lvl1pPr marL="0" indent="0">
              <a:buNone/>
              <a:defRPr sz="27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44954" y="5132438"/>
            <a:ext cx="6307400" cy="1460779"/>
          </a:xfrm>
          <a:prstGeom prst="rect">
            <a:avLst/>
          </a:prstGeom>
        </p:spPr>
        <p:txBody>
          <a:bodyPr lIns="137160" tIns="137160" rIns="137160" bIns="137160" anchor="b" anchorCtr="0">
            <a:normAutofit/>
          </a:bodyPr>
          <a:lstStyle>
            <a:lvl1pPr marL="0" indent="0" algn="l" defTabSz="685539" rtl="0" eaLnBrk="1" latinLnBrk="0" hangingPunct="1">
              <a:lnSpc>
                <a:spcPct val="100000"/>
              </a:lnSpc>
              <a:spcBef>
                <a:spcPts val="0"/>
              </a:spcBef>
              <a:buSzPct val="90000"/>
              <a:buFont typeface="Arial" pitchFamily="34" charset="0"/>
              <a:buNone/>
              <a:defRPr lang="en-US" sz="18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342783" indent="0" algn="ctr">
              <a:buNone/>
              <a:defRPr>
                <a:solidFill>
                  <a:schemeClr val="tx1">
                    <a:tint val="75000"/>
                  </a:schemeClr>
                </a:solidFill>
              </a:defRPr>
            </a:lvl2pPr>
            <a:lvl3pPr marL="685566" indent="0" algn="ctr">
              <a:buNone/>
              <a:defRPr>
                <a:solidFill>
                  <a:schemeClr val="tx1">
                    <a:tint val="75000"/>
                  </a:schemeClr>
                </a:solidFill>
              </a:defRPr>
            </a:lvl3pPr>
            <a:lvl4pPr marL="1028350"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3" indent="0" algn="ctr">
              <a:buNone/>
              <a:defRPr>
                <a:solidFill>
                  <a:schemeClr val="tx1">
                    <a:tint val="75000"/>
                  </a:schemeClr>
                </a:solidFill>
              </a:defRPr>
            </a:lvl8pPr>
            <a:lvl9pPr marL="2742269"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953" y="164177"/>
            <a:ext cx="1563312" cy="833766"/>
          </a:xfrm>
          <a:prstGeom prst="rect">
            <a:avLst/>
          </a:prstGeom>
        </p:spPr>
      </p:pic>
    </p:spTree>
    <p:extLst>
      <p:ext uri="{BB962C8B-B14F-4D97-AF65-F5344CB8AC3E}">
        <p14:creationId xmlns:p14="http://schemas.microsoft.com/office/powerpoint/2010/main" val="33502614"/>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927352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456129" y="4468764"/>
            <a:ext cx="8574733" cy="1676400"/>
          </a:xfrm>
          <a:prstGeom prst="rect">
            <a:avLst/>
          </a:prstGeom>
        </p:spPr>
        <p:txBody>
          <a:bodyPr vert="horz" lIns="91409" tIns="45705" rIns="91409" bIns="45705" rtlCol="0" anchor="t" anchorCtr="0">
            <a:normAutofit/>
          </a:bodyPr>
          <a:lstStyle>
            <a:lvl1pPr>
              <a:defRPr sz="2700"/>
            </a:lvl1pPr>
          </a:lstStyle>
          <a:p>
            <a:r>
              <a:rPr lang="en-US" dirty="0" smtClean="0"/>
              <a:t>Click to edit Master title style</a:t>
            </a:r>
            <a:endParaRPr lang="en-US" dirty="0"/>
          </a:p>
        </p:txBody>
      </p:sp>
      <p:sp>
        <p:nvSpPr>
          <p:cNvPr id="2" name="TextBox 1"/>
          <p:cNvSpPr txBox="1"/>
          <p:nvPr userDrawn="1"/>
        </p:nvSpPr>
        <p:spPr>
          <a:xfrm>
            <a:off x="456129" y="3087325"/>
            <a:ext cx="8517568" cy="854080"/>
          </a:xfrm>
          <a:prstGeom prst="rect">
            <a:avLst/>
          </a:prstGeom>
          <a:noFill/>
        </p:spPr>
        <p:txBody>
          <a:bodyPr wrap="square" rtlCol="0">
            <a:spAutoFit/>
          </a:bodyPr>
          <a:lstStyle/>
          <a:p>
            <a:pPr defTabSz="685566" fontAlgn="auto">
              <a:spcBef>
                <a:spcPts val="0"/>
              </a:spcBef>
              <a:spcAft>
                <a:spcPts val="0"/>
              </a:spcAft>
            </a:pPr>
            <a:r>
              <a:rPr lang="en-US" sz="4950" b="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456129" y="4077925"/>
            <a:ext cx="8517568"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8588" y="177800"/>
            <a:ext cx="2143125" cy="1143000"/>
          </a:xfrm>
          <a:prstGeom prst="rect">
            <a:avLst/>
          </a:prstGeom>
        </p:spPr>
      </p:pic>
    </p:spTree>
    <p:extLst>
      <p:ext uri="{BB962C8B-B14F-4D97-AF65-F5344CB8AC3E}">
        <p14:creationId xmlns:p14="http://schemas.microsoft.com/office/powerpoint/2010/main" val="2115776596"/>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388226"/>
            <a:ext cx="8643938" cy="5290388"/>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86823881"/>
      </p:ext>
    </p:extLst>
  </p:cSld>
  <p:clrMapOvr>
    <a:masterClrMapping/>
  </p:clrMapOvr>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284634" y="1371602"/>
            <a:ext cx="4212686" cy="4953001"/>
          </a:xfrm>
          <a:prstGeom prst="rect">
            <a:avLst/>
          </a:prstGeom>
        </p:spPr>
        <p:txBody>
          <a:bodyPr>
            <a:normAutofit/>
          </a:bodyPr>
          <a:lstStyle>
            <a:lvl1pPr>
              <a:defRPr sz="2400"/>
            </a:lvl1pPr>
            <a:lvl2pPr>
              <a:defRPr sz="2100"/>
            </a:lvl2pPr>
            <a:lvl3pPr>
              <a:defRPr sz="1800"/>
            </a:lvl3pPr>
            <a:lvl4pPr>
              <a:defRPr sz="1500"/>
            </a:lvl4pPr>
            <a:lvl5pPr>
              <a:defRPr sz="15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4706807" y="1371602"/>
            <a:ext cx="4214341" cy="4953001"/>
          </a:xfrm>
          <a:prstGeom prst="rect">
            <a:avLst/>
          </a:prstGeom>
        </p:spPr>
        <p:txBody>
          <a:bodyPr>
            <a:normAutofit/>
          </a:bodyPr>
          <a:lstStyle>
            <a:lvl1pPr>
              <a:defRPr sz="2400"/>
            </a:lvl1pPr>
            <a:lvl2pPr>
              <a:defRPr sz="2100"/>
            </a:lvl2pPr>
            <a:lvl3pPr>
              <a:defRPr sz="1800"/>
            </a:lvl3pPr>
            <a:lvl4pPr>
              <a:defRPr sz="1500"/>
            </a:lvl4pPr>
            <a:lvl5pPr>
              <a:defRPr sz="15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66657565"/>
      </p:ext>
    </p:extLst>
  </p:cSld>
  <p:clrMapOvr>
    <a:masterClrMapping/>
  </p:clrMapOvr>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4634" y="1330656"/>
            <a:ext cx="4212686" cy="639762"/>
          </a:xfrm>
          <a:prstGeom prst="rect">
            <a:avLst/>
          </a:prstGeom>
          <a:solidFill>
            <a:srgbClr val="86C400"/>
          </a:solidFill>
        </p:spPr>
        <p:txBody>
          <a:bodyPr anchor="b">
            <a:normAutofit/>
          </a:bodyPr>
          <a:lstStyle>
            <a:lvl1pPr marL="0" indent="0">
              <a:buNone/>
              <a:defRPr sz="2400" b="1">
                <a:solidFill>
                  <a:schemeClr val="bg1"/>
                </a:solidFill>
                <a:effectLst/>
              </a:defRPr>
            </a:lvl1pPr>
            <a:lvl2pPr marL="342783" indent="0">
              <a:buNone/>
              <a:defRPr sz="1500" b="1"/>
            </a:lvl2pPr>
            <a:lvl3pPr marL="685566" indent="0">
              <a:buNone/>
              <a:defRPr sz="1350" b="1"/>
            </a:lvl3pPr>
            <a:lvl4pPr marL="1028350" indent="0">
              <a:buNone/>
              <a:defRPr sz="1200" b="1"/>
            </a:lvl4pPr>
            <a:lvl5pPr marL="1371134" indent="0">
              <a:buNone/>
              <a:defRPr sz="1200" b="1"/>
            </a:lvl5pPr>
            <a:lvl6pPr marL="1713917" indent="0">
              <a:buNone/>
              <a:defRPr sz="1200" b="1"/>
            </a:lvl6pPr>
            <a:lvl7pPr marL="2056700" indent="0">
              <a:buNone/>
              <a:defRPr sz="1200" b="1"/>
            </a:lvl7pPr>
            <a:lvl8pPr marL="2399483" indent="0">
              <a:buNone/>
              <a:defRPr sz="1200" b="1"/>
            </a:lvl8pPr>
            <a:lvl9pPr marL="2742269"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284634" y="1981200"/>
            <a:ext cx="4212686" cy="4648200"/>
          </a:xfrm>
          <a:prstGeom prst="rect">
            <a:avLst/>
          </a:prstGeom>
        </p:spPr>
        <p:txBody>
          <a:bodyPr/>
          <a:lstStyle>
            <a:lvl1pPr>
              <a:defRPr sz="2100"/>
            </a:lvl1pPr>
            <a:lvl2pPr>
              <a:defRPr sz="1800"/>
            </a:lvl2pPr>
            <a:lvl3pPr>
              <a:defRPr sz="1500"/>
            </a:lvl3pPr>
            <a:lvl4pPr>
              <a:defRPr sz="1350"/>
            </a:lvl4pPr>
            <a:lvl5pPr>
              <a:defRPr sz="135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759356" y="1330656"/>
            <a:ext cx="4214341" cy="639762"/>
          </a:xfrm>
          <a:prstGeom prst="rect">
            <a:avLst/>
          </a:prstGeom>
          <a:solidFill>
            <a:srgbClr val="1F497D"/>
          </a:solidFill>
        </p:spPr>
        <p:txBody>
          <a:bodyPr anchor="b">
            <a:normAutofit/>
          </a:bodyPr>
          <a:lstStyle>
            <a:lvl1pPr marL="0" indent="0">
              <a:buNone/>
              <a:defRPr sz="2400" b="1">
                <a:solidFill>
                  <a:schemeClr val="bg1"/>
                </a:solidFill>
                <a:effectLst/>
              </a:defRPr>
            </a:lvl1pPr>
            <a:lvl2pPr marL="342783" indent="0">
              <a:buNone/>
              <a:defRPr sz="1500" b="1"/>
            </a:lvl2pPr>
            <a:lvl3pPr marL="685566" indent="0">
              <a:buNone/>
              <a:defRPr sz="1350" b="1"/>
            </a:lvl3pPr>
            <a:lvl4pPr marL="1028350" indent="0">
              <a:buNone/>
              <a:defRPr sz="1200" b="1"/>
            </a:lvl4pPr>
            <a:lvl5pPr marL="1371134" indent="0">
              <a:buNone/>
              <a:defRPr sz="1200" b="1"/>
            </a:lvl5pPr>
            <a:lvl6pPr marL="1713917" indent="0">
              <a:buNone/>
              <a:defRPr sz="1200" b="1"/>
            </a:lvl6pPr>
            <a:lvl7pPr marL="2056700" indent="0">
              <a:buNone/>
              <a:defRPr sz="1200" b="1"/>
            </a:lvl7pPr>
            <a:lvl8pPr marL="2399483" indent="0">
              <a:buNone/>
              <a:defRPr sz="1200" b="1"/>
            </a:lvl8pPr>
            <a:lvl9pPr marL="2742269" indent="0">
              <a:buNone/>
              <a:defRPr sz="1200" b="1"/>
            </a:lvl9pPr>
          </a:lstStyle>
          <a:p>
            <a:pPr lvl="0"/>
            <a:r>
              <a:rPr lang="en-US" dirty="0" smtClean="0"/>
              <a:t>Click to edit Master text styles</a:t>
            </a:r>
          </a:p>
        </p:txBody>
      </p:sp>
      <p:sp>
        <p:nvSpPr>
          <p:cNvPr id="6" name="Content Placeholder 5"/>
          <p:cNvSpPr>
            <a:spLocks noGrp="1"/>
          </p:cNvSpPr>
          <p:nvPr>
            <p:ph sz="quarter" idx="4"/>
          </p:nvPr>
        </p:nvSpPr>
        <p:spPr>
          <a:xfrm>
            <a:off x="4759356" y="1981200"/>
            <a:ext cx="4214341" cy="4648200"/>
          </a:xfrm>
          <a:prstGeom prst="rect">
            <a:avLst/>
          </a:prstGeom>
        </p:spPr>
        <p:txBody>
          <a:bodyPr/>
          <a:lstStyle>
            <a:lvl1pPr>
              <a:defRPr sz="2100"/>
            </a:lvl1pPr>
            <a:lvl2pPr>
              <a:defRPr sz="1800"/>
            </a:lvl2pPr>
            <a:lvl3pPr>
              <a:defRPr sz="1500"/>
            </a:lvl3pPr>
            <a:lvl4pPr>
              <a:defRPr sz="1350"/>
            </a:lvl4pPr>
            <a:lvl5pPr>
              <a:defRPr sz="135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64473672"/>
      </p:ext>
    </p:extLst>
  </p:cSld>
  <p:clrMapOvr>
    <a:masterClrMapping/>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19266741"/>
      </p:ext>
    </p:extLst>
  </p:cSld>
  <p:clrMapOvr>
    <a:masterClrMapping/>
  </p:clrMapOvr>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2319569"/>
      </p:ext>
    </p:extLst>
  </p:cSld>
  <p:clrMapOvr>
    <a:masterClrMapping/>
  </p:clrMapOvr>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9144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68553" tIns="34277" rIns="68553" bIns="34277" numCol="1" rtlCol="0" anchor="ctr" anchorCtr="0" compatLnSpc="1">
            <a:prstTxWarp prst="textNoShape">
              <a:avLst/>
            </a:prstTxWarp>
          </a:bodyPr>
          <a:lstStyle/>
          <a:p>
            <a:pPr algn="ctr" defTabSz="685341"/>
            <a:endParaRPr lang="en-US" sz="1650" b="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397565" y="5960744"/>
            <a:ext cx="8309114" cy="577338"/>
          </a:xfrm>
          <a:prstGeom prst="rect">
            <a:avLst/>
          </a:prstGeom>
          <a:noFill/>
          <a:ln w="9525">
            <a:noFill/>
            <a:miter lim="800000"/>
            <a:headEnd/>
            <a:tailEnd/>
          </a:ln>
        </p:spPr>
        <p:txBody>
          <a:bodyPr wrap="square">
            <a:spAutoFit/>
          </a:bodyPr>
          <a:lstStyle/>
          <a:p>
            <a:pPr marL="0" lvl="1" defTabSz="685566" fontAlgn="auto">
              <a:spcBef>
                <a:spcPts val="0"/>
              </a:spcBef>
              <a:spcAft>
                <a:spcPts val="0"/>
              </a:spcAft>
              <a:defRPr/>
            </a:pPr>
            <a:r>
              <a:rPr lang="en-US" sz="788" b="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397565" y="2940117"/>
            <a:ext cx="4104861" cy="2229412"/>
          </a:xfrm>
          <a:prstGeom prst="rect">
            <a:avLst/>
          </a:prstGeom>
        </p:spPr>
      </p:pic>
    </p:spTree>
    <p:extLst>
      <p:ext uri="{BB962C8B-B14F-4D97-AF65-F5344CB8AC3E}">
        <p14:creationId xmlns:p14="http://schemas.microsoft.com/office/powerpoint/2010/main" val="3922748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855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8992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8065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0171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5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07664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65486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1074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5540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urse Tit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99302" y="2312127"/>
            <a:ext cx="8344366" cy="1933979"/>
          </a:xfrm>
          <a:prstGeom prst="rect">
            <a:avLst/>
          </a:prstGeom>
        </p:spPr>
        <p:txBody>
          <a:bodyPr anchor="ctr">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399303" y="4735774"/>
            <a:ext cx="4611946" cy="1878780"/>
          </a:xfrm>
          <a:prstGeom prst="rect">
            <a:avLst/>
          </a:prstGeom>
        </p:spPr>
        <p:txBody>
          <a:bodyPr>
            <a:noAutofit/>
          </a:bodyPr>
          <a:lstStyle>
            <a:lvl1pPr marL="0" indent="0" algn="l">
              <a:lnSpc>
                <a:spcPct val="90000"/>
              </a:lnSpc>
              <a:spcBef>
                <a:spcPts val="0"/>
              </a:spcBef>
              <a:buNone/>
              <a:defRPr sz="1800" b="1"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Tree>
    <p:extLst>
      <p:ext uri="{BB962C8B-B14F-4D97-AF65-F5344CB8AC3E}">
        <p14:creationId xmlns:p14="http://schemas.microsoft.com/office/powerpoint/2010/main" val="182998256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odu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9539" y="3775167"/>
            <a:ext cx="8518422" cy="1933979"/>
          </a:xfrm>
          <a:prstGeom prst="rect">
            <a:avLst/>
          </a:prstGeom>
        </p:spPr>
        <p:txBody>
          <a:bodyPr anchor="t" anchorCtr="0">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
        <p:nvSpPr>
          <p:cNvPr id="9" name="Subtitle 2"/>
          <p:cNvSpPr>
            <a:spLocks noGrp="1"/>
          </p:cNvSpPr>
          <p:nvPr>
            <p:ph type="subTitle" idx="1" hasCustomPrompt="1"/>
          </p:nvPr>
        </p:nvSpPr>
        <p:spPr>
          <a:xfrm>
            <a:off x="409539" y="2942705"/>
            <a:ext cx="8518422" cy="748146"/>
          </a:xfrm>
          <a:prstGeom prst="rect">
            <a:avLst/>
          </a:prstGeom>
        </p:spPr>
        <p:txBody>
          <a:bodyPr>
            <a:noAutofit/>
          </a:bodyPr>
          <a:lstStyle>
            <a:lvl1pPr marL="0" indent="0" algn="l">
              <a:lnSpc>
                <a:spcPct val="90000"/>
              </a:lnSpc>
              <a:spcBef>
                <a:spcPts val="0"/>
              </a:spcBef>
              <a:buNone/>
              <a:defRPr sz="1800" b="0"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37743582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1"/>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801181" y="424447"/>
            <a:ext cx="7541205" cy="1168379"/>
          </a:xfrm>
          <a:prstGeom prst="rect">
            <a:avLst/>
          </a:prstGeom>
        </p:spPr>
        <p:txBody>
          <a:bodyPr anchor="b"/>
          <a:lstStyle>
            <a:lvl1pPr marL="0" indent="0" algn="l" defTabSz="685955" rtl="0" eaLnBrk="1" latinLnBrk="0" hangingPunct="1">
              <a:lnSpc>
                <a:spcPct val="90000"/>
              </a:lnSpc>
              <a:spcBef>
                <a:spcPct val="20000"/>
              </a:spcBef>
              <a:buClr>
                <a:srgbClr val="00DCFF"/>
              </a:buClr>
              <a:buSzPct val="90000"/>
              <a:buFont typeface="Arial" pitchFamily="34" charset="0"/>
              <a:buNone/>
              <a:defRPr lang="en-US" sz="3151" kern="1200" spc="-11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318365" y="1907084"/>
            <a:ext cx="6148798" cy="4379416"/>
          </a:xfrm>
          <a:prstGeom prst="rect">
            <a:avLst/>
          </a:prstGeom>
        </p:spPr>
        <p:txBody>
          <a:bodyPr/>
          <a:lstStyle>
            <a:lvl1pPr marL="0" indent="0">
              <a:spcBef>
                <a:spcPts val="1200"/>
              </a:spcBef>
              <a:buNone/>
              <a:defRPr sz="1800" baseline="0">
                <a:solidFill>
                  <a:schemeClr val="bg1"/>
                </a:solidFill>
              </a:defRPr>
            </a:lvl1pPr>
            <a:lvl2pPr>
              <a:defRPr sz="1800">
                <a:solidFill>
                  <a:srgbClr val="83B800">
                    <a:alpha val="99000"/>
                  </a:srgbClr>
                </a:solidFill>
              </a:defRPr>
            </a:lvl2pPr>
            <a:lvl3pPr>
              <a:defRPr sz="1800">
                <a:solidFill>
                  <a:srgbClr val="83B800">
                    <a:alpha val="99000"/>
                  </a:srgbClr>
                </a:solidFill>
              </a:defRPr>
            </a:lvl3pPr>
            <a:lvl4pPr>
              <a:defRPr sz="1800">
                <a:solidFill>
                  <a:srgbClr val="83B800">
                    <a:alpha val="99000"/>
                  </a:srgbClr>
                </a:solidFill>
              </a:defRPr>
            </a:lvl4pPr>
            <a:lvl5pPr>
              <a:defRPr sz="18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78991875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885536" y="1645920"/>
            <a:ext cx="8083378" cy="4640580"/>
          </a:xfrm>
          <a:prstGeom prst="rect">
            <a:avLst/>
          </a:prstGeom>
        </p:spPr>
        <p:txBody>
          <a:bodyPr/>
          <a:lstStyle>
            <a:lvl1pPr>
              <a:defRPr>
                <a:latin typeface="Consolas" panose="020B0609020204030204" pitchFamily="49" charset="0"/>
                <a:cs typeface="Consolas" panose="020B0609020204030204" pitchFamily="49" charset="0"/>
              </a:defRPr>
            </a:lvl1pPr>
          </a:lstStyle>
          <a:p>
            <a:pPr lvl="0"/>
            <a:r>
              <a:rPr lang="en-US" smtClean="0">
                <a:latin typeface="Consolas" panose="020B0609020204030204" pitchFamily="49" charset="0"/>
                <a:cs typeface="Consolas" panose="020B0609020204030204" pitchFamily="49" charset="0"/>
              </a:rPr>
              <a:t>Click to edit Master text styles</a:t>
            </a:r>
          </a:p>
          <a:p>
            <a:pPr lvl="1"/>
            <a:r>
              <a:rPr lang="en-US" smtClean="0">
                <a:latin typeface="Consolas" panose="020B0609020204030204" pitchFamily="49" charset="0"/>
                <a:cs typeface="Consolas" panose="020B0609020204030204" pitchFamily="49" charset="0"/>
              </a:rPr>
              <a:t>Second level</a:t>
            </a:r>
          </a:p>
        </p:txBody>
      </p:sp>
      <p:sp>
        <p:nvSpPr>
          <p:cNvPr id="6" name="Title 1"/>
          <p:cNvSpPr>
            <a:spLocks noGrp="1"/>
          </p:cNvSpPr>
          <p:nvPr>
            <p:ph type="title" hasCustomPrompt="1"/>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111452352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327508" y="1487489"/>
            <a:ext cx="8652143" cy="5159375"/>
          </a:xfrm>
          <a:prstGeom prst="rect">
            <a:avLst/>
          </a:prstGeom>
        </p:spPr>
        <p:txBody>
          <a:bodyPr/>
          <a:lstStyle>
            <a:lvl1pPr marL="257244" indent="-257244">
              <a:lnSpc>
                <a:spcPct val="100000"/>
              </a:lnSpc>
              <a:spcBef>
                <a:spcPts val="1350"/>
              </a:spcBef>
              <a:buClr>
                <a:schemeClr val="accent1"/>
              </a:buClr>
              <a:buSzPct val="100000"/>
              <a:buFont typeface="Arial" pitchFamily="34" charset="0"/>
              <a:buChar char="•"/>
              <a:defRPr sz="2401">
                <a:solidFill>
                  <a:schemeClr val="accent1">
                    <a:alpha val="99000"/>
                  </a:schemeClr>
                </a:solidFill>
                <a:latin typeface="Segoe UI Light" panose="020B0502040204020203" pitchFamily="34" charset="0"/>
                <a:cs typeface="Segoe UI Light" panose="020B0502040204020203" pitchFamily="34" charset="0"/>
              </a:defRPr>
            </a:lvl1pPr>
            <a:lvl2pPr marL="606190" indent="-258435">
              <a:lnSpc>
                <a:spcPct val="100000"/>
              </a:lnSpc>
              <a:spcBef>
                <a:spcPts val="300"/>
              </a:spcBef>
              <a:spcAft>
                <a:spcPts val="300"/>
              </a:spcAft>
              <a:buClr>
                <a:schemeClr val="tx1">
                  <a:lumMod val="75000"/>
                  <a:lumOff val="25000"/>
                </a:schemeClr>
              </a:buClr>
              <a:buSzPct val="85000"/>
              <a:buFont typeface="Segoe UI" pitchFamily="34" charset="0"/>
              <a:buChar char="–"/>
              <a:defRPr sz="2101">
                <a:latin typeface="Segoe UI Light" panose="020B0502040204020203" pitchFamily="34" charset="0"/>
                <a:cs typeface="Segoe UI Light" panose="020B0502040204020203" pitchFamily="34" charset="0"/>
              </a:defRPr>
            </a:lvl2pPr>
            <a:lvl3pPr marL="899162" indent="-257244">
              <a:lnSpc>
                <a:spcPct val="100000"/>
              </a:lnSpc>
              <a:spcBef>
                <a:spcPts val="150"/>
              </a:spcBef>
              <a:spcAft>
                <a:spcPts val="150"/>
              </a:spcAft>
              <a:buClr>
                <a:schemeClr val="tx1">
                  <a:lumMod val="75000"/>
                  <a:lumOff val="25000"/>
                </a:schemeClr>
              </a:buClr>
              <a:buSzPct val="85000"/>
              <a:buFont typeface="Courier New" pitchFamily="49" charset="0"/>
              <a:buChar char="o"/>
              <a:defRPr sz="1350">
                <a:latin typeface="Segoe UI Light" panose="020B0502040204020203" pitchFamily="34" charset="0"/>
                <a:cs typeface="Segoe UI Light" panose="020B0502040204020203" pitchFamily="34" charset="0"/>
              </a:defRPr>
            </a:lvl3pPr>
            <a:lvl4pPr>
              <a:defRPr sz="1500"/>
            </a:lvl4pPr>
            <a:lvl5pPr>
              <a:defRPr sz="15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585132573"/>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62581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1808" y="4771506"/>
            <a:ext cx="7865720" cy="1604356"/>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311808" y="3117272"/>
            <a:ext cx="8042601" cy="1383983"/>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5942470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Microsoft Slide">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384671" y="2922746"/>
            <a:ext cx="4326916" cy="2350013"/>
          </a:xfrm>
          <a:prstGeom prst="rect">
            <a:avLst/>
          </a:prstGeom>
        </p:spPr>
      </p:pic>
      <p:sp>
        <p:nvSpPr>
          <p:cNvPr id="9" name="Rectangle 2"/>
          <p:cNvSpPr>
            <a:spLocks noChangeArrowheads="1"/>
          </p:cNvSpPr>
          <p:nvPr/>
        </p:nvSpPr>
        <p:spPr bwMode="auto">
          <a:xfrm>
            <a:off x="397669" y="5960744"/>
            <a:ext cx="8311278" cy="577338"/>
          </a:xfrm>
          <a:prstGeom prst="rect">
            <a:avLst/>
          </a:prstGeom>
          <a:noFill/>
          <a:ln w="9525">
            <a:noFill/>
            <a:miter lim="800000"/>
            <a:headEnd/>
            <a:tailEnd/>
          </a:ln>
        </p:spPr>
        <p:txBody>
          <a:bodyPr wrap="square">
            <a:spAutoFit/>
          </a:bodyPr>
          <a:lstStyle/>
          <a:p>
            <a:pPr marL="0" lvl="1" defTabSz="685749">
              <a:defRPr/>
            </a:pPr>
            <a:r>
              <a:rPr lang="en-US" sz="788"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2432938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773988" cy="7413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8788" y="992188"/>
            <a:ext cx="7751762" cy="43862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042543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7249419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68556130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0833455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3284815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5778293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51448555"/>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84083449"/>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8577205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8363180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1732062"/>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3202863"/>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167312"/>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950228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95172338"/>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86159532"/>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4606783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32121162"/>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6958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82399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315369211"/>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64861538"/>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24715609"/>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7365111"/>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175851"/>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41884327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86803439"/>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5378506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Tree>
    <p:extLst>
      <p:ext uri="{BB962C8B-B14F-4D97-AF65-F5344CB8AC3E}">
        <p14:creationId xmlns:p14="http://schemas.microsoft.com/office/powerpoint/2010/main" val="370453392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235696051"/>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47136495"/>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22514714"/>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85218054"/>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43740221"/>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72317180"/>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3672382"/>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09864684"/>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76021655"/>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7602922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13197125"/>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571481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6717546"/>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1915933"/>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5710629"/>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875680385"/>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1867967663"/>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07296019"/>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91739417"/>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556774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495762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313673634"/>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865189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69879373"/>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716113489"/>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71381731"/>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891261922"/>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688167199"/>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28516396"/>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6947206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2320675"/>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29593238"/>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18402901"/>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138601820"/>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97318014"/>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3968545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97079200"/>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3403534"/>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928145"/>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4070446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10" Type="http://schemas.openxmlformats.org/officeDocument/2006/relationships/theme" Target="../theme/theme3.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theme" Target="../theme/theme4.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18" Type="http://schemas.openxmlformats.org/officeDocument/2006/relationships/slideLayout" Target="../slideLayouts/slideLayout73.xml"/><Relationship Id="rId3" Type="http://schemas.openxmlformats.org/officeDocument/2006/relationships/slideLayout" Target="../slideLayouts/slideLayout58.xml"/><Relationship Id="rId21" Type="http://schemas.openxmlformats.org/officeDocument/2006/relationships/slideLayout" Target="../slideLayouts/slideLayout76.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17" Type="http://schemas.openxmlformats.org/officeDocument/2006/relationships/slideLayout" Target="../slideLayouts/slideLayout72.xml"/><Relationship Id="rId25" Type="http://schemas.openxmlformats.org/officeDocument/2006/relationships/theme" Target="../theme/theme5.xml"/><Relationship Id="rId2" Type="http://schemas.openxmlformats.org/officeDocument/2006/relationships/slideLayout" Target="../slideLayouts/slideLayout57.xml"/><Relationship Id="rId16" Type="http://schemas.openxmlformats.org/officeDocument/2006/relationships/slideLayout" Target="../slideLayouts/slideLayout71.xml"/><Relationship Id="rId20" Type="http://schemas.openxmlformats.org/officeDocument/2006/relationships/slideLayout" Target="../slideLayouts/slideLayout75.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24" Type="http://schemas.openxmlformats.org/officeDocument/2006/relationships/slideLayout" Target="../slideLayouts/slideLayout79.xml"/><Relationship Id="rId5" Type="http://schemas.openxmlformats.org/officeDocument/2006/relationships/slideLayout" Target="../slideLayouts/slideLayout60.xml"/><Relationship Id="rId15" Type="http://schemas.openxmlformats.org/officeDocument/2006/relationships/slideLayout" Target="../slideLayouts/slideLayout70.xml"/><Relationship Id="rId23" Type="http://schemas.openxmlformats.org/officeDocument/2006/relationships/slideLayout" Target="../slideLayouts/slideLayout78.xml"/><Relationship Id="rId10" Type="http://schemas.openxmlformats.org/officeDocument/2006/relationships/slideLayout" Target="../slideLayouts/slideLayout65.xml"/><Relationship Id="rId19" Type="http://schemas.openxmlformats.org/officeDocument/2006/relationships/slideLayout" Target="../slideLayouts/slideLayout74.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 Id="rId22" Type="http://schemas.openxmlformats.org/officeDocument/2006/relationships/slideLayout" Target="../slideLayouts/slideLayout7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5" Type="http://schemas.openxmlformats.org/officeDocument/2006/relationships/theme" Target="../theme/theme6.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24" Type="http://schemas.openxmlformats.org/officeDocument/2006/relationships/slideLayout" Target="../slideLayouts/slideLayout103.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23" Type="http://schemas.openxmlformats.org/officeDocument/2006/relationships/slideLayout" Target="../slideLayouts/slideLayout102.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slideLayout" Target="../slideLayouts/slideLayout101.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1.xml"/><Relationship Id="rId13" Type="http://schemas.openxmlformats.org/officeDocument/2006/relationships/slideLayout" Target="../slideLayouts/slideLayout116.xml"/><Relationship Id="rId18" Type="http://schemas.openxmlformats.org/officeDocument/2006/relationships/slideLayout" Target="../slideLayouts/slideLayout121.xml"/><Relationship Id="rId3" Type="http://schemas.openxmlformats.org/officeDocument/2006/relationships/slideLayout" Target="../slideLayouts/slideLayout106.xml"/><Relationship Id="rId21" Type="http://schemas.openxmlformats.org/officeDocument/2006/relationships/slideLayout" Target="../slideLayouts/slideLayout124.xml"/><Relationship Id="rId7" Type="http://schemas.openxmlformats.org/officeDocument/2006/relationships/slideLayout" Target="../slideLayouts/slideLayout110.xml"/><Relationship Id="rId12" Type="http://schemas.openxmlformats.org/officeDocument/2006/relationships/slideLayout" Target="../slideLayouts/slideLayout115.xml"/><Relationship Id="rId17" Type="http://schemas.openxmlformats.org/officeDocument/2006/relationships/slideLayout" Target="../slideLayouts/slideLayout120.xml"/><Relationship Id="rId25" Type="http://schemas.openxmlformats.org/officeDocument/2006/relationships/theme" Target="../theme/theme7.xml"/><Relationship Id="rId2" Type="http://schemas.openxmlformats.org/officeDocument/2006/relationships/slideLayout" Target="../slideLayouts/slideLayout105.xml"/><Relationship Id="rId16" Type="http://schemas.openxmlformats.org/officeDocument/2006/relationships/slideLayout" Target="../slideLayouts/slideLayout119.xml"/><Relationship Id="rId20" Type="http://schemas.openxmlformats.org/officeDocument/2006/relationships/slideLayout" Target="../slideLayouts/slideLayout123.xml"/><Relationship Id="rId1" Type="http://schemas.openxmlformats.org/officeDocument/2006/relationships/slideLayout" Target="../slideLayouts/slideLayout104.xml"/><Relationship Id="rId6" Type="http://schemas.openxmlformats.org/officeDocument/2006/relationships/slideLayout" Target="../slideLayouts/slideLayout109.xml"/><Relationship Id="rId11" Type="http://schemas.openxmlformats.org/officeDocument/2006/relationships/slideLayout" Target="../slideLayouts/slideLayout114.xml"/><Relationship Id="rId24" Type="http://schemas.openxmlformats.org/officeDocument/2006/relationships/slideLayout" Target="../slideLayouts/slideLayout127.xml"/><Relationship Id="rId5" Type="http://schemas.openxmlformats.org/officeDocument/2006/relationships/slideLayout" Target="../slideLayouts/slideLayout108.xml"/><Relationship Id="rId15" Type="http://schemas.openxmlformats.org/officeDocument/2006/relationships/slideLayout" Target="../slideLayouts/slideLayout118.xml"/><Relationship Id="rId23" Type="http://schemas.openxmlformats.org/officeDocument/2006/relationships/slideLayout" Target="../slideLayouts/slideLayout126.xml"/><Relationship Id="rId10" Type="http://schemas.openxmlformats.org/officeDocument/2006/relationships/slideLayout" Target="../slideLayouts/slideLayout113.xml"/><Relationship Id="rId19" Type="http://schemas.openxmlformats.org/officeDocument/2006/relationships/slideLayout" Target="../slideLayouts/slideLayout122.xml"/><Relationship Id="rId4" Type="http://schemas.openxmlformats.org/officeDocument/2006/relationships/slideLayout" Target="../slideLayouts/slideLayout107.xml"/><Relationship Id="rId9" Type="http://schemas.openxmlformats.org/officeDocument/2006/relationships/slideLayout" Target="../slideLayouts/slideLayout112.xml"/><Relationship Id="rId14" Type="http://schemas.openxmlformats.org/officeDocument/2006/relationships/slideLayout" Target="../slideLayouts/slideLayout117.xml"/><Relationship Id="rId22" Type="http://schemas.openxmlformats.org/officeDocument/2006/relationships/slideLayout" Target="../slideLayouts/slideLayout12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35.xml"/><Relationship Id="rId3" Type="http://schemas.openxmlformats.org/officeDocument/2006/relationships/slideLayout" Target="../slideLayouts/slideLayout130.xml"/><Relationship Id="rId7" Type="http://schemas.openxmlformats.org/officeDocument/2006/relationships/slideLayout" Target="../slideLayouts/slideLayout134.xml"/><Relationship Id="rId2" Type="http://schemas.openxmlformats.org/officeDocument/2006/relationships/slideLayout" Target="../slideLayouts/slideLayout129.xml"/><Relationship Id="rId1" Type="http://schemas.openxmlformats.org/officeDocument/2006/relationships/slideLayout" Target="../slideLayouts/slideLayout128.xml"/><Relationship Id="rId6" Type="http://schemas.openxmlformats.org/officeDocument/2006/relationships/slideLayout" Target="../slideLayouts/slideLayout133.xml"/><Relationship Id="rId5" Type="http://schemas.openxmlformats.org/officeDocument/2006/relationships/slideLayout" Target="../slideLayouts/slideLayout132.xml"/><Relationship Id="rId10" Type="http://schemas.openxmlformats.org/officeDocument/2006/relationships/theme" Target="../theme/theme8.xml"/><Relationship Id="rId4" Type="http://schemas.openxmlformats.org/officeDocument/2006/relationships/slideLayout" Target="../slideLayouts/slideLayout131.xml"/><Relationship Id="rId9" Type="http://schemas.openxmlformats.org/officeDocument/2006/relationships/slideLayout" Target="../slideLayouts/slideLayout1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03" r:id="rId1"/>
    <p:sldLayoutId id="2147483702" r:id="rId2"/>
    <p:sldLayoutId id="2147483701" r:id="rId3"/>
    <p:sldLayoutId id="2147483700" r:id="rId4"/>
    <p:sldLayoutId id="2147483699" r:id="rId5"/>
    <p:sldLayoutId id="2147483698" r:id="rId6"/>
    <p:sldLayoutId id="2147483697" r:id="rId7"/>
    <p:sldLayoutId id="2147483696" r:id="rId8"/>
    <p:sldLayoutId id="2147483695" r:id="rId9"/>
    <p:sldLayoutId id="2147483694" r:id="rId10"/>
    <p:sldLayoutId id="2147483693" r:id="rId11"/>
  </p:sldLayoutIdLst>
  <p:timing>
    <p:tnLst>
      <p:par>
        <p:cTn id="1" dur="indefinite" restart="never" nodeType="tmRoot"/>
      </p:par>
    </p:tnLst>
  </p:timing>
  <p:txStyles>
    <p:titleStyle>
      <a:lvl1pPr algn="l" rtl="0" fontAlgn="base">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fontAlgn="base">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fontAlgn="base">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fontAlgn="base">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fontAlgn="base">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fontAlgn="base">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solidFill>
                <a:srgbClr val="000000"/>
              </a:solidFill>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14463007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
        <p:nvSpPr>
          <p:cNvPr id="3"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Tree>
    <p:extLst>
      <p:ext uri="{BB962C8B-B14F-4D97-AF65-F5344CB8AC3E}">
        <p14:creationId xmlns:p14="http://schemas.microsoft.com/office/powerpoint/2010/main" val="3411125739"/>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6" r:id="rId9"/>
  </p:sldLayoutIdLst>
  <p:transition>
    <p:fade/>
  </p:transition>
  <p:timing>
    <p:tnLst>
      <p:par>
        <p:cTn id="1" dur="indefinite" restart="never" nodeType="tmRoot"/>
      </p:par>
    </p:tnLst>
  </p:timing>
  <p:txStyles>
    <p:title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279228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 id="214748375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5447813"/>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 id="2147483774" r:id="rId19"/>
    <p:sldLayoutId id="2147483775" r:id="rId20"/>
    <p:sldLayoutId id="2147483776" r:id="rId21"/>
    <p:sldLayoutId id="2147483777" r:id="rId22"/>
    <p:sldLayoutId id="2147483778" r:id="rId23"/>
    <p:sldLayoutId id="2147483779"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20787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0490050"/>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 id="2147483823" r:id="rId18"/>
    <p:sldLayoutId id="2147483824" r:id="rId19"/>
    <p:sldLayoutId id="2147483825" r:id="rId20"/>
    <p:sldLayoutId id="2147483826" r:id="rId21"/>
    <p:sldLayoutId id="2147483827" r:id="rId22"/>
    <p:sldLayoutId id="2147483828" r:id="rId23"/>
    <p:sldLayoutId id="2147483829"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284636" y="182216"/>
            <a:ext cx="8643324"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569498345"/>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Lst>
  <p:timing>
    <p:tnLst>
      <p:par>
        <p:cTn id="1" dur="indefinite" restart="never" nodeType="tmRoot"/>
      </p:par>
    </p:tnLst>
  </p:timing>
  <p:txStyles>
    <p:titleStyle>
      <a:lvl1pPr algn="l" defTabSz="685566" rtl="0" eaLnBrk="1" latinLnBrk="0" hangingPunct="1">
        <a:lnSpc>
          <a:spcPct val="80000"/>
        </a:lnSpc>
        <a:spcBef>
          <a:spcPct val="0"/>
        </a:spcBef>
        <a:buNone/>
        <a:defRPr sz="33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257087" indent="-257087" algn="l" defTabSz="685566" rtl="0" eaLnBrk="1" latinLnBrk="0" hangingPunct="1">
        <a:spcBef>
          <a:spcPts val="900"/>
        </a:spcBef>
        <a:buFont typeface="Arial" pitchFamily="34" charset="0"/>
        <a:buChar char="•"/>
        <a:defRPr sz="24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557024" indent="-214239" algn="l" defTabSz="685566" rtl="0" eaLnBrk="1" latinLnBrk="0" hangingPunct="1">
        <a:spcBef>
          <a:spcPts val="225"/>
        </a:spcBef>
        <a:spcAft>
          <a:spcPts val="225"/>
        </a:spcAft>
        <a:buFont typeface="Arial" pitchFamily="34" charset="0"/>
        <a:buChar char="–"/>
        <a:defRPr sz="21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856959" indent="-171392" algn="l" defTabSz="685566" rtl="0" eaLnBrk="1" latinLnBrk="0" hangingPunct="1">
        <a:spcBef>
          <a:spcPts val="150"/>
        </a:spcBef>
        <a:spcAft>
          <a:spcPts val="150"/>
        </a:spcAft>
        <a:buFont typeface="Arial" pitchFamily="34" charset="0"/>
        <a:buChar char="•"/>
        <a:defRPr sz="1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199743" indent="-171392" algn="l" defTabSz="685566" rtl="0" eaLnBrk="1" latinLnBrk="0" hangingPunct="1">
        <a:spcBef>
          <a:spcPct val="20000"/>
        </a:spcBef>
        <a:buFont typeface="Arial" pitchFamily="34" charset="0"/>
        <a:buChar char="–"/>
        <a:defRPr sz="15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1542525" indent="-171392" algn="l" defTabSz="685566" rtl="0" eaLnBrk="1" latinLnBrk="0" hangingPunct="1">
        <a:spcBef>
          <a:spcPct val="20000"/>
        </a:spcBef>
        <a:buFont typeface="Arial" pitchFamily="34" charset="0"/>
        <a:buChar char="»"/>
        <a:defRPr sz="15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1885309" indent="-171392" algn="l" defTabSz="685566"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092" indent="-171392" algn="l" defTabSz="685566"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875" indent="-171392" algn="l" defTabSz="685566"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659" indent="-171392" algn="l" defTabSz="685566"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66" rtl="0" eaLnBrk="1" latinLnBrk="0" hangingPunct="1">
        <a:defRPr sz="1350" kern="1200">
          <a:solidFill>
            <a:schemeClr val="tx1"/>
          </a:solidFill>
          <a:latin typeface="+mn-lt"/>
          <a:ea typeface="+mn-ea"/>
          <a:cs typeface="+mn-cs"/>
        </a:defRPr>
      </a:lvl1pPr>
      <a:lvl2pPr marL="342783" algn="l" defTabSz="685566" rtl="0" eaLnBrk="1" latinLnBrk="0" hangingPunct="1">
        <a:defRPr sz="1350" kern="1200">
          <a:solidFill>
            <a:schemeClr val="tx1"/>
          </a:solidFill>
          <a:latin typeface="+mn-lt"/>
          <a:ea typeface="+mn-ea"/>
          <a:cs typeface="+mn-cs"/>
        </a:defRPr>
      </a:lvl2pPr>
      <a:lvl3pPr marL="685566" algn="l" defTabSz="685566" rtl="0" eaLnBrk="1" latinLnBrk="0" hangingPunct="1">
        <a:defRPr sz="1350" kern="1200">
          <a:solidFill>
            <a:schemeClr val="tx1"/>
          </a:solidFill>
          <a:latin typeface="+mn-lt"/>
          <a:ea typeface="+mn-ea"/>
          <a:cs typeface="+mn-cs"/>
        </a:defRPr>
      </a:lvl3pPr>
      <a:lvl4pPr marL="1028350" algn="l" defTabSz="685566" rtl="0" eaLnBrk="1" latinLnBrk="0" hangingPunct="1">
        <a:defRPr sz="1350" kern="1200">
          <a:solidFill>
            <a:schemeClr val="tx1"/>
          </a:solidFill>
          <a:latin typeface="+mn-lt"/>
          <a:ea typeface="+mn-ea"/>
          <a:cs typeface="+mn-cs"/>
        </a:defRPr>
      </a:lvl4pPr>
      <a:lvl5pPr marL="1371134" algn="l" defTabSz="685566" rtl="0" eaLnBrk="1" latinLnBrk="0" hangingPunct="1">
        <a:defRPr sz="1350" kern="1200">
          <a:solidFill>
            <a:schemeClr val="tx1"/>
          </a:solidFill>
          <a:latin typeface="+mn-lt"/>
          <a:ea typeface="+mn-ea"/>
          <a:cs typeface="+mn-cs"/>
        </a:defRPr>
      </a:lvl5pPr>
      <a:lvl6pPr marL="1713917" algn="l" defTabSz="685566" rtl="0" eaLnBrk="1" latinLnBrk="0" hangingPunct="1">
        <a:defRPr sz="1350" kern="1200">
          <a:solidFill>
            <a:schemeClr val="tx1"/>
          </a:solidFill>
          <a:latin typeface="+mn-lt"/>
          <a:ea typeface="+mn-ea"/>
          <a:cs typeface="+mn-cs"/>
        </a:defRPr>
      </a:lvl6pPr>
      <a:lvl7pPr marL="2056700" algn="l" defTabSz="685566" rtl="0" eaLnBrk="1" latinLnBrk="0" hangingPunct="1">
        <a:defRPr sz="1350" kern="1200">
          <a:solidFill>
            <a:schemeClr val="tx1"/>
          </a:solidFill>
          <a:latin typeface="+mn-lt"/>
          <a:ea typeface="+mn-ea"/>
          <a:cs typeface="+mn-cs"/>
        </a:defRPr>
      </a:lvl7pPr>
      <a:lvl8pPr marL="2399483" algn="l" defTabSz="685566" rtl="0" eaLnBrk="1" latinLnBrk="0" hangingPunct="1">
        <a:defRPr sz="1350" kern="1200">
          <a:solidFill>
            <a:schemeClr val="tx1"/>
          </a:solidFill>
          <a:latin typeface="+mn-lt"/>
          <a:ea typeface="+mn-ea"/>
          <a:cs typeface="+mn-cs"/>
        </a:defRPr>
      </a:lvl8pPr>
      <a:lvl9pPr marL="2742269" algn="l" defTabSz="685566"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p:txBody>
      </p:sp>
      <p:sp>
        <p:nvSpPr>
          <p:cNvPr id="5" name="Text Placeholder 4"/>
          <p:cNvSpPr>
            <a:spLocks noGrp="1"/>
          </p:cNvSpPr>
          <p:nvPr>
            <p:ph type="body" sz="quarter" idx="10"/>
          </p:nvPr>
        </p:nvSpPr>
        <p:spPr/>
        <p:txBody>
          <a:bodyPr/>
          <a:lstStyle/>
          <a:p>
            <a:endParaRPr lang="en-US" dirty="0"/>
          </a:p>
        </p:txBody>
      </p:sp>
      <p:sp>
        <p:nvSpPr>
          <p:cNvPr id="3" name="Title 2"/>
          <p:cNvSpPr>
            <a:spLocks noGrp="1"/>
          </p:cNvSpPr>
          <p:nvPr>
            <p:ph type="title" idx="4294967295"/>
          </p:nvPr>
        </p:nvSpPr>
        <p:spPr>
          <a:xfrm>
            <a:off x="389731" y="279400"/>
            <a:ext cx="8364538" cy="747713"/>
          </a:xfrm>
        </p:spPr>
        <p:txBody>
          <a:bodyPr/>
          <a:lstStyle/>
          <a:p>
            <a:r>
              <a:rPr lang="en-US" dirty="0" smtClean="0"/>
              <a:t>Course Modules</a:t>
            </a:r>
            <a:endParaRPr lang="en-US" dirty="0"/>
          </a:p>
        </p:txBody>
      </p:sp>
      <p:graphicFrame>
        <p:nvGraphicFramePr>
          <p:cNvPr id="4" name="Content Placeholder 6"/>
          <p:cNvGraphicFramePr>
            <a:graphicFrameLocks/>
          </p:cNvGraphicFramePr>
          <p:nvPr>
            <p:extLst>
              <p:ext uri="{D42A27DB-BD31-4B8C-83A1-F6EECF244321}">
                <p14:modId xmlns:p14="http://schemas.microsoft.com/office/powerpoint/2010/main" val="1215084067"/>
              </p:ext>
            </p:extLst>
          </p:nvPr>
        </p:nvGraphicFramePr>
        <p:xfrm>
          <a:off x="284634" y="1275918"/>
          <a:ext cx="8552385" cy="4286505"/>
        </p:xfrm>
        <a:graphic>
          <a:graphicData uri="http://schemas.openxmlformats.org/drawingml/2006/table">
            <a:tbl>
              <a:tblPr firstRow="1" bandRow="1">
                <a:tableStyleId>{5C22544A-7EE6-4342-B048-85BDC9FD1C3A}</a:tableStyleId>
              </a:tblPr>
              <a:tblGrid>
                <a:gridCol w="8552385"/>
              </a:tblGrid>
              <a:tr h="712020">
                <a:tc>
                  <a:txBody>
                    <a:bodyPr/>
                    <a:lstStyle/>
                    <a:p>
                      <a:r>
                        <a:rPr lang="en-US" sz="2400" b="0" dirty="0" smtClean="0">
                          <a:latin typeface="Segoe UI Light" panose="020B0502040204020203" pitchFamily="34" charset="0"/>
                          <a:cs typeface="Segoe UI Light" panose="020B0502040204020203" pitchFamily="34" charset="0"/>
                        </a:rPr>
                        <a:t>Database Fundamentals</a:t>
                      </a:r>
                      <a:endParaRPr lang="en-US" sz="2400" dirty="0">
                        <a:latin typeface="Segoe UI Light" panose="020B0502040204020203" pitchFamily="34" charset="0"/>
                        <a:cs typeface="Segoe UI Light" panose="020B0502040204020203" pitchFamily="34" charset="0"/>
                      </a:endParaRPr>
                    </a:p>
                  </a:txBody>
                  <a:tcPr marL="68598" marR="68598" marT="34299" marB="34299" anchor="ctr"/>
                </a:tc>
              </a:tr>
              <a:tr h="747680">
                <a:tc>
                  <a:txBody>
                    <a:bodyPr/>
                    <a:lstStyle/>
                    <a:p>
                      <a:pPr marL="571500" indent="-571500">
                        <a:tabLst>
                          <a:tab pos="573088" algn="l"/>
                        </a:tabLst>
                      </a:pPr>
                      <a:r>
                        <a:rPr lang="en-US" sz="1800" b="1" dirty="0" smtClean="0">
                          <a:latin typeface="Segoe UI Light" panose="020B0502040204020203" pitchFamily="34" charset="0"/>
                          <a:cs typeface="Segoe UI Light" panose="020B0502040204020203" pitchFamily="34" charset="0"/>
                        </a:rPr>
                        <a:t>01 | Introducing</a:t>
                      </a:r>
                      <a:r>
                        <a:rPr lang="en-US" sz="1800" b="1" baseline="0" dirty="0" smtClean="0">
                          <a:latin typeface="Segoe UI Light" panose="020B0502040204020203" pitchFamily="34" charset="0"/>
                          <a:cs typeface="Segoe UI Light" panose="020B0502040204020203" pitchFamily="34" charset="0"/>
                        </a:rPr>
                        <a:t> core database concepts </a:t>
                      </a:r>
                      <a:r>
                        <a:rPr lang="en-US" sz="1800" b="1" dirty="0" smtClean="0">
                          <a:latin typeface="Segoe UI Light" panose="020B0502040204020203" pitchFamily="34" charset="0"/>
                          <a:cs typeface="Segoe UI Light" panose="020B0502040204020203" pitchFamily="34" charset="0"/>
                        </a:rPr>
                        <a:t>(50 minutes)</a:t>
                      </a:r>
                    </a:p>
                    <a:p>
                      <a:pPr marL="571500" indent="-571500">
                        <a:tabLst>
                          <a:tab pos="511175" algn="l"/>
                        </a:tabLst>
                      </a:pPr>
                      <a:r>
                        <a:rPr lang="en-US" sz="1800" b="1" dirty="0" smtClean="0">
                          <a:latin typeface="Segoe UI Light" panose="020B0502040204020203" pitchFamily="34" charset="0"/>
                          <a:cs typeface="Segoe UI Light" panose="020B0502040204020203" pitchFamily="34" charset="0"/>
                        </a:rPr>
                        <a:t>    	</a:t>
                      </a:r>
                      <a:r>
                        <a:rPr lang="en-US" sz="1200" b="1" dirty="0" smtClean="0">
                          <a:latin typeface="Segoe UI Light" panose="020B0502040204020203" pitchFamily="34" charset="0"/>
                          <a:cs typeface="Segoe UI Light" panose="020B0502040204020203" pitchFamily="34" charset="0"/>
                        </a:rPr>
                        <a:t>Define databases, example of relational</a:t>
                      </a:r>
                      <a:r>
                        <a:rPr lang="en-US" sz="1200" b="1" baseline="0" dirty="0" smtClean="0">
                          <a:latin typeface="Segoe UI Light" panose="020B0502040204020203" pitchFamily="34" charset="0"/>
                          <a:cs typeface="Segoe UI Light" panose="020B0502040204020203" pitchFamily="34" charset="0"/>
                        </a:rPr>
                        <a:t> database tables, and </a:t>
                      </a:r>
                      <a:r>
                        <a:rPr lang="en-US" sz="1200" b="1" dirty="0" smtClean="0">
                          <a:latin typeface="Segoe UI Light" panose="020B0502040204020203" pitchFamily="34" charset="0"/>
                          <a:cs typeface="Segoe UI Light" panose="020B0502040204020203" pitchFamily="34" charset="0"/>
                        </a:rPr>
                        <a:t>introduce</a:t>
                      </a:r>
                      <a:r>
                        <a:rPr lang="en-US" sz="1200" b="1" baseline="0" dirty="0" smtClean="0">
                          <a:latin typeface="Segoe UI Light" panose="020B0502040204020203" pitchFamily="34" charset="0"/>
                          <a:cs typeface="Segoe UI Light" panose="020B0502040204020203" pitchFamily="34" charset="0"/>
                        </a:rPr>
                        <a:t> common database terminology </a:t>
                      </a:r>
                      <a:endParaRPr lang="en-US" sz="1200" b="1" dirty="0" smtClean="0">
                        <a:latin typeface="Segoe UI Light" panose="020B0502040204020203" pitchFamily="34" charset="0"/>
                        <a:cs typeface="Segoe UI Light" panose="020B0502040204020203" pitchFamily="34" charset="0"/>
                      </a:endParaRPr>
                    </a:p>
                  </a:txBody>
                  <a:tcPr marL="68598" marR="68598" marT="34299" marB="34299" anchor="ctr"/>
                </a:tc>
              </a:tr>
              <a:tr h="690745">
                <a:tc>
                  <a:txBody>
                    <a:bodyPr/>
                    <a:lstStyle/>
                    <a:p>
                      <a:pPr marL="573088" indent="-573088">
                        <a:tabLst/>
                      </a:pPr>
                      <a:r>
                        <a:rPr lang="en-US" sz="1800" dirty="0" smtClean="0">
                          <a:latin typeface="Segoe UI Light" panose="020B0502040204020203" pitchFamily="34" charset="0"/>
                          <a:cs typeface="Segoe UI Light" panose="020B0502040204020203" pitchFamily="34" charset="0"/>
                        </a:rPr>
                        <a:t>02 | Relational Concepts (50 minutes)</a:t>
                      </a:r>
                    </a:p>
                    <a:p>
                      <a:pPr marL="573088" indent="-573088">
                        <a:tabLst>
                          <a:tab pos="511175" algn="l"/>
                        </a:tabLst>
                      </a:pPr>
                      <a:r>
                        <a:rPr lang="en-US" sz="1400" dirty="0" smtClean="0">
                          <a:latin typeface="Segoe UI Light" panose="020B0502040204020203" pitchFamily="34" charset="0"/>
                          <a:cs typeface="Segoe UI Light" panose="020B0502040204020203" pitchFamily="34" charset="0"/>
                        </a:rPr>
                        <a:t>	Normalization, referential</a:t>
                      </a:r>
                      <a:r>
                        <a:rPr lang="en-US" sz="1400" baseline="0" dirty="0" smtClean="0">
                          <a:latin typeface="Segoe UI Light" panose="020B0502040204020203" pitchFamily="34" charset="0"/>
                          <a:cs typeface="Segoe UI Light" panose="020B0502040204020203" pitchFamily="34" charset="0"/>
                        </a:rPr>
                        <a:t> integrity, and constraints</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tabLst/>
                      </a:pPr>
                      <a:r>
                        <a:rPr lang="en-US" sz="1800" dirty="0" smtClean="0">
                          <a:latin typeface="Segoe UI Light" panose="020B0502040204020203" pitchFamily="34" charset="0"/>
                          <a:cs typeface="Segoe UI Light" panose="020B0502040204020203" pitchFamily="34" charset="0"/>
                        </a:rPr>
                        <a:t>03 | Creating</a:t>
                      </a:r>
                      <a:r>
                        <a:rPr lang="en-US" sz="1800" baseline="0" dirty="0" smtClean="0">
                          <a:latin typeface="Segoe UI Light" panose="020B0502040204020203" pitchFamily="34" charset="0"/>
                          <a:cs typeface="Segoe UI Light" panose="020B0502040204020203" pitchFamily="34" charset="0"/>
                        </a:rPr>
                        <a:t> databases and database objects </a:t>
                      </a:r>
                      <a:r>
                        <a:rPr lang="en-US" sz="1800" dirty="0" smtClean="0">
                          <a:latin typeface="Segoe UI Light" panose="020B0502040204020203" pitchFamily="34" charset="0"/>
                          <a:cs typeface="Segoe UI Light" panose="020B0502040204020203" pitchFamily="34" charset="0"/>
                        </a:rPr>
                        <a:t>(50 minutes)</a:t>
                      </a: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Data types,</a:t>
                      </a:r>
                      <a:r>
                        <a:rPr lang="en-US" sz="1200" baseline="0" dirty="0" smtClean="0">
                          <a:latin typeface="Segoe UI Light" panose="020B0502040204020203" pitchFamily="34" charset="0"/>
                          <a:cs typeface="Segoe UI Light" panose="020B0502040204020203" pitchFamily="34" charset="0"/>
                        </a:rPr>
                        <a:t> database objects, DDL statements, and creating scripts </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r>
                        <a:rPr lang="en-US" sz="1800" dirty="0" smtClean="0">
                          <a:latin typeface="Segoe UI Light" panose="020B0502040204020203" pitchFamily="34" charset="0"/>
                          <a:cs typeface="Segoe UI Light" panose="020B0502040204020203" pitchFamily="34" charset="0"/>
                        </a:rPr>
                        <a:t>04 | Using DML statements</a:t>
                      </a:r>
                      <a:r>
                        <a:rPr lang="en-US" sz="1800" baseline="0" dirty="0" smtClean="0">
                          <a:latin typeface="Segoe UI Light" panose="020B0502040204020203" pitchFamily="34" charset="0"/>
                          <a:cs typeface="Segoe UI Light" panose="020B0502040204020203" pitchFamily="34" charset="0"/>
                        </a:rPr>
                        <a:t> </a:t>
                      </a:r>
                      <a:r>
                        <a:rPr lang="en-US" sz="1800" dirty="0" smtClean="0">
                          <a:latin typeface="Segoe UI Light" panose="020B0502040204020203" pitchFamily="34" charset="0"/>
                          <a:cs typeface="Segoe UI Light" panose="020B0502040204020203" pitchFamily="34" charset="0"/>
                        </a:rPr>
                        <a:t>(50 minutes)</a:t>
                      </a:r>
                    </a:p>
                    <a:p>
                      <a:pPr marL="573088" marR="0" indent="-573088" algn="l" defTabSz="685955" rtl="0" eaLnBrk="1" fontAlgn="auto" latinLnBrk="0" hangingPunct="1">
                        <a:lnSpc>
                          <a:spcPct val="100000"/>
                        </a:lnSpc>
                        <a:spcBef>
                          <a:spcPts val="0"/>
                        </a:spcBef>
                        <a:spcAft>
                          <a:spcPts val="0"/>
                        </a:spcAft>
                        <a:buClrTx/>
                        <a:buSzTx/>
                        <a:buFontTx/>
                        <a:buNone/>
                        <a:tabLst>
                          <a:tab pos="511175" algn="l"/>
                        </a:tabLst>
                        <a:defRPr/>
                      </a:pPr>
                      <a:r>
                        <a:rPr lang="en-US" sz="1200" dirty="0" smtClean="0">
                          <a:latin typeface="Segoe UI Light" panose="020B0502040204020203" pitchFamily="34" charset="0"/>
                          <a:cs typeface="Segoe UI Light" panose="020B0502040204020203" pitchFamily="34" charset="0"/>
                        </a:rPr>
                        <a:t>	DML statements, using</a:t>
                      </a:r>
                      <a:r>
                        <a:rPr lang="en-US" sz="1200" baseline="0" dirty="0" smtClean="0">
                          <a:latin typeface="Segoe UI Light" panose="020B0502040204020203" pitchFamily="34" charset="0"/>
                          <a:cs typeface="Segoe UI Light" panose="020B0502040204020203" pitchFamily="34" charset="0"/>
                        </a:rPr>
                        <a:t> </a:t>
                      </a:r>
                      <a:r>
                        <a:rPr lang="en-US" sz="1200" dirty="0" smtClean="0">
                          <a:latin typeface="Segoe UI Light" panose="020B0502040204020203" pitchFamily="34" charset="0"/>
                          <a:cs typeface="Segoe UI Light" panose="020B0502040204020203" pitchFamily="34" charset="0"/>
                        </a:rPr>
                        <a:t>the SELECT</a:t>
                      </a:r>
                      <a:r>
                        <a:rPr lang="en-US" sz="1200" baseline="0" dirty="0" smtClean="0">
                          <a:latin typeface="Segoe UI Light" panose="020B0502040204020203" pitchFamily="34" charset="0"/>
                          <a:cs typeface="Segoe UI Light" panose="020B0502040204020203" pitchFamily="34" charset="0"/>
                        </a:rPr>
                        <a:t> statement; using INSERT, UPDATE, and DELETE to manage data; indexes and triggers</a:t>
                      </a:r>
                      <a:endParaRPr lang="en-US" sz="1200" dirty="0" smtClean="0">
                        <a:latin typeface="Segoe UI Light" panose="020B0502040204020203" pitchFamily="34" charset="0"/>
                        <a:cs typeface="Segoe UI Light" panose="020B0502040204020203" pitchFamily="34" charset="0"/>
                      </a:endParaRPr>
                    </a:p>
                    <a:p>
                      <a:pPr marL="573088" indent="-573088">
                        <a:tabLst>
                          <a:tab pos="511175" algn="l"/>
                        </a:tabLst>
                      </a:pP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r>
                        <a:rPr lang="en-US" sz="1800" dirty="0" smtClean="0">
                          <a:latin typeface="Segoe UI Light" panose="020B0502040204020203" pitchFamily="34" charset="0"/>
                          <a:cs typeface="Segoe UI Light" panose="020B0502040204020203" pitchFamily="34" charset="0"/>
                        </a:rPr>
                        <a:t>05 | SQL</a:t>
                      </a:r>
                      <a:r>
                        <a:rPr lang="en-US" sz="1800" baseline="0" dirty="0" smtClean="0">
                          <a:latin typeface="Segoe UI Light" panose="020B0502040204020203" pitchFamily="34" charset="0"/>
                          <a:cs typeface="Segoe UI Light" panose="020B0502040204020203" pitchFamily="34" charset="0"/>
                        </a:rPr>
                        <a:t> Server Administration Fundamentals </a:t>
                      </a:r>
                      <a:r>
                        <a:rPr lang="en-US" sz="1800" dirty="0" smtClean="0">
                          <a:latin typeface="Segoe UI Light" panose="020B0502040204020203" pitchFamily="34" charset="0"/>
                          <a:cs typeface="Segoe UI Light" panose="020B0502040204020203" pitchFamily="34" charset="0"/>
                        </a:rPr>
                        <a:t>(50 minutes)</a:t>
                      </a: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SQL Server</a:t>
                      </a:r>
                      <a:r>
                        <a:rPr lang="en-US" sz="1200" baseline="0" dirty="0" smtClean="0">
                          <a:latin typeface="Segoe UI Light" panose="020B0502040204020203" pitchFamily="34" charset="0"/>
                          <a:cs typeface="Segoe UI Light" panose="020B0502040204020203" pitchFamily="34" charset="0"/>
                        </a:rPr>
                        <a:t> security</a:t>
                      </a:r>
                      <a:r>
                        <a:rPr lang="en-US" sz="1200" smtClean="0">
                          <a:latin typeface="Segoe UI Light" panose="020B0502040204020203" pitchFamily="34" charset="0"/>
                          <a:cs typeface="Segoe UI Light" panose="020B0502040204020203" pitchFamily="34" charset="0"/>
                        </a:rPr>
                        <a:t>; securing</a:t>
                      </a:r>
                      <a:r>
                        <a:rPr lang="en-US" sz="1200" baseline="0" smtClean="0">
                          <a:latin typeface="Segoe UI Light" panose="020B0502040204020203" pitchFamily="34" charset="0"/>
                          <a:cs typeface="Segoe UI Light" panose="020B0502040204020203" pitchFamily="34" charset="0"/>
                        </a:rPr>
                        <a:t> </a:t>
                      </a:r>
                      <a:r>
                        <a:rPr lang="en-US" sz="1200" dirty="0" smtClean="0">
                          <a:latin typeface="Segoe UI Light" panose="020B0502040204020203" pitchFamily="34" charset="0"/>
                          <a:cs typeface="Segoe UI Light" panose="020B0502040204020203" pitchFamily="34" charset="0"/>
                        </a:rPr>
                        <a:t>database and objects</a:t>
                      </a:r>
                      <a:r>
                        <a:rPr lang="en-US" sz="1200" baseline="0" dirty="0" smtClean="0">
                          <a:latin typeface="Segoe UI Light" panose="020B0502040204020203" pitchFamily="34" charset="0"/>
                          <a:cs typeface="Segoe UI Light" panose="020B0502040204020203" pitchFamily="34" charset="0"/>
                        </a:rPr>
                        <a:t>; performing database backups and database restores </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bl>
          </a:graphicData>
        </a:graphic>
      </p:graphicFrame>
    </p:spTree>
    <p:extLst>
      <p:ext uri="{BB962C8B-B14F-4D97-AF65-F5344CB8AC3E}">
        <p14:creationId xmlns:p14="http://schemas.microsoft.com/office/powerpoint/2010/main" val="1146598537"/>
      </p:ext>
    </p:extLst>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Database Management System (DBMS)</a:t>
            </a:r>
            <a:endParaRPr lang="en-US" dirty="0"/>
          </a:p>
        </p:txBody>
      </p:sp>
      <p:sp>
        <p:nvSpPr>
          <p:cNvPr id="6147" name="Content Placeholder 2"/>
          <p:cNvSpPr>
            <a:spLocks noGrp="1"/>
          </p:cNvSpPr>
          <p:nvPr>
            <p:ph idx="1"/>
          </p:nvPr>
        </p:nvSpPr>
        <p:spPr/>
        <p:txBody>
          <a:bodyPr/>
          <a:lstStyle/>
          <a:p>
            <a:r>
              <a:rPr lang="en-US" b="1" dirty="0" smtClean="0"/>
              <a:t>Database Management System </a:t>
            </a:r>
            <a:r>
              <a:rPr lang="en-US" dirty="0" smtClean="0"/>
              <a:t>(</a:t>
            </a:r>
            <a:r>
              <a:rPr lang="en-US" b="1" i="1" dirty="0" smtClean="0"/>
              <a:t>DBMS</a:t>
            </a:r>
            <a:r>
              <a:rPr lang="en-US" dirty="0" smtClean="0"/>
              <a:t>) is used by the users to access the data stored in database files. </a:t>
            </a:r>
            <a:r>
              <a:rPr lang="en-US" dirty="0"/>
              <a:t>A DBMS is also used to </a:t>
            </a:r>
            <a:r>
              <a:rPr lang="en-US" dirty="0" smtClean="0"/>
              <a:t>perform  </a:t>
            </a:r>
            <a:r>
              <a:rPr lang="en-US" dirty="0"/>
              <a:t>administrative tasks on the </a:t>
            </a:r>
            <a:r>
              <a:rPr lang="en-US" dirty="0" smtClean="0"/>
              <a:t>databases and objects contained within the database.</a:t>
            </a:r>
          </a:p>
          <a:p>
            <a:endParaRPr lang="en-US" dirty="0" smtClean="0"/>
          </a:p>
          <a:p>
            <a:r>
              <a:rPr lang="en-US" dirty="0" smtClean="0"/>
              <a:t>DBMS is a collection of applications that allows users and other programs to capture and analyze data by providing additional functionality like reporting services to help </a:t>
            </a:r>
            <a:r>
              <a:rPr lang="en-US" dirty="0"/>
              <a:t>you create, deploy, and manage reports for your </a:t>
            </a:r>
            <a:r>
              <a:rPr lang="en-US" dirty="0" smtClean="0"/>
              <a:t>organization. </a:t>
            </a:r>
            <a:endParaRPr lang="en-US" dirty="0"/>
          </a:p>
          <a:p>
            <a:endParaRPr lang="en-US" dirty="0"/>
          </a:p>
          <a:p>
            <a:r>
              <a:rPr lang="en-US" dirty="0" smtClean="0"/>
              <a:t>A RDBMS is a software system designed to allow the definition, creation, querying, and updating of data stored in relational databases. </a:t>
            </a:r>
          </a:p>
          <a:p>
            <a:endParaRPr lang="en-US" dirty="0"/>
          </a:p>
          <a:p>
            <a:r>
              <a:rPr lang="en-US" dirty="0" smtClean="0"/>
              <a:t>A few examples of RDBMS include; Microsoft SQL Server, Microsoft Access, and MySQL</a:t>
            </a:r>
          </a:p>
          <a:p>
            <a:endParaRPr lang="en-US" dirty="0"/>
          </a:p>
          <a:p>
            <a:endParaRPr lang="en-US" dirty="0" smtClean="0"/>
          </a:p>
        </p:txBody>
      </p:sp>
    </p:spTree>
    <p:extLst>
      <p:ext uri="{BB962C8B-B14F-4D97-AF65-F5344CB8AC3E}">
        <p14:creationId xmlns:p14="http://schemas.microsoft.com/office/powerpoint/2010/main" val="29883466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Database servers</a:t>
            </a:r>
            <a:endParaRPr lang="en-US" dirty="0"/>
          </a:p>
        </p:txBody>
      </p:sp>
      <p:sp>
        <p:nvSpPr>
          <p:cNvPr id="8195" name="Content Placeholder 2"/>
          <p:cNvSpPr>
            <a:spLocks noGrp="1"/>
          </p:cNvSpPr>
          <p:nvPr>
            <p:ph idx="1"/>
          </p:nvPr>
        </p:nvSpPr>
        <p:spPr/>
        <p:txBody>
          <a:bodyPr/>
          <a:lstStyle/>
          <a:p>
            <a:r>
              <a:rPr lang="en-US" dirty="0" smtClean="0"/>
              <a:t>Databases are stored on </a:t>
            </a:r>
            <a:r>
              <a:rPr lang="en-US" b="1" i="1" dirty="0" smtClean="0"/>
              <a:t>database servers</a:t>
            </a:r>
            <a:r>
              <a:rPr lang="en-US" dirty="0" smtClean="0"/>
              <a:t> which are dedicated physical or virtual servers that host the database files and provide high-level performance for users who are accessing the data.</a:t>
            </a:r>
          </a:p>
          <a:p>
            <a:endParaRPr lang="en-US" dirty="0"/>
          </a:p>
          <a:p>
            <a:r>
              <a:rPr lang="en-US" dirty="0" smtClean="0"/>
              <a:t>Database servers contain the DBMS used to manage the data and administer the SQL Server environment. </a:t>
            </a:r>
          </a:p>
          <a:p>
            <a:endParaRPr lang="en-US" dirty="0"/>
          </a:p>
          <a:p>
            <a:r>
              <a:rPr lang="en-US" dirty="0" smtClean="0"/>
              <a:t>A database server can have one default instance and several named instances of SQL Server. A </a:t>
            </a:r>
            <a:r>
              <a:rPr lang="en-US" dirty="0"/>
              <a:t>SQL Server </a:t>
            </a:r>
            <a:r>
              <a:rPr lang="en-US" dirty="0" smtClean="0"/>
              <a:t>instance </a:t>
            </a:r>
            <a:r>
              <a:rPr lang="en-US" dirty="0"/>
              <a:t>is a copy of the sqlservr.exe program that runs as a Windows operating system </a:t>
            </a:r>
            <a:r>
              <a:rPr lang="en-US" dirty="0" smtClean="0"/>
              <a:t>service.</a:t>
            </a:r>
          </a:p>
          <a:p>
            <a:endParaRPr lang="en-US" dirty="0"/>
          </a:p>
          <a:p>
            <a:r>
              <a:rPr lang="en-US" dirty="0" smtClean="0"/>
              <a:t>Often multiple database servers are deployed to provide high availability and improve performance</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16840343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SQL Server Management Studio (SSMS)</a:t>
            </a:r>
            <a:endParaRPr lang="en-US" dirty="0"/>
          </a:p>
        </p:txBody>
      </p:sp>
      <p:sp>
        <p:nvSpPr>
          <p:cNvPr id="10243" name="Content Placeholder 2"/>
          <p:cNvSpPr>
            <a:spLocks noGrp="1"/>
          </p:cNvSpPr>
          <p:nvPr>
            <p:ph idx="1"/>
          </p:nvPr>
        </p:nvSpPr>
        <p:spPr>
          <a:xfrm>
            <a:off x="482601" y="741363"/>
            <a:ext cx="7751762" cy="4386262"/>
          </a:xfrm>
        </p:spPr>
        <p:txBody>
          <a:bodyPr/>
          <a:lstStyle/>
          <a:p>
            <a:r>
              <a:rPr lang="en-US" dirty="0" smtClean="0"/>
              <a:t>A graphical user interface (GUI) used to browse, select, and manage the SQL Server instance and any of the objects within that SQL Server instance.</a:t>
            </a:r>
          </a:p>
        </p:txBody>
      </p:sp>
      <p:pic>
        <p:nvPicPr>
          <p:cNvPr id="3" name="Picture 2"/>
          <p:cNvPicPr>
            <a:picLocks noChangeAspect="1"/>
          </p:cNvPicPr>
          <p:nvPr/>
        </p:nvPicPr>
        <p:blipFill>
          <a:blip r:embed="rId2"/>
          <a:stretch>
            <a:fillRect/>
          </a:stretch>
        </p:blipFill>
        <p:spPr>
          <a:xfrm>
            <a:off x="1158884" y="1411897"/>
            <a:ext cx="6376969" cy="4993057"/>
          </a:xfrm>
          <a:prstGeom prst="rect">
            <a:avLst/>
          </a:prstGeom>
        </p:spPr>
      </p:pic>
    </p:spTree>
    <p:extLst>
      <p:ext uri="{BB962C8B-B14F-4D97-AF65-F5344CB8AC3E}">
        <p14:creationId xmlns:p14="http://schemas.microsoft.com/office/powerpoint/2010/main" val="21104413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latin typeface="Segoe UI Light" panose="020B0502040204020203" pitchFamily="34" charset="0"/>
                <a:cs typeface="Segoe UI Light" panose="020B0502040204020203" pitchFamily="34" charset="0"/>
              </a:rPr>
              <a:t>Exploring SSMS</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98267863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15363" name="Content Placeholder 2"/>
          <p:cNvSpPr>
            <a:spLocks noGrp="1"/>
          </p:cNvSpPr>
          <p:nvPr>
            <p:ph idx="1"/>
          </p:nvPr>
        </p:nvSpPr>
        <p:spPr/>
        <p:txBody>
          <a:bodyPr/>
          <a:lstStyle/>
          <a:p>
            <a:r>
              <a:rPr lang="en-US" sz="2800" dirty="0" smtClean="0"/>
              <a:t>A database (</a:t>
            </a:r>
            <a:r>
              <a:rPr lang="en-US" sz="2800" dirty="0" err="1" smtClean="0"/>
              <a:t>db</a:t>
            </a:r>
            <a:r>
              <a:rPr lang="en-US" sz="2800" dirty="0" smtClean="0"/>
              <a:t>) is an organized collection of data, typically stored in electronic format. </a:t>
            </a:r>
          </a:p>
          <a:p>
            <a:endParaRPr lang="en-US" sz="2800" dirty="0"/>
          </a:p>
          <a:p>
            <a:r>
              <a:rPr lang="en-US" sz="2800" dirty="0" smtClean="0"/>
              <a:t>Microsoft SQL Server and MySQL are examples of relational databases</a:t>
            </a:r>
          </a:p>
          <a:p>
            <a:endParaRPr lang="en-US" sz="2800" dirty="0"/>
          </a:p>
          <a:p>
            <a:r>
              <a:rPr lang="en-US" sz="2800" dirty="0" smtClean="0"/>
              <a:t>DBMS is application used to perform administrative tasks on databases and used to interact with data stored in databases.</a:t>
            </a:r>
          </a:p>
          <a:p>
            <a:endParaRPr lang="en-US" sz="2800" dirty="0" smtClean="0"/>
          </a:p>
          <a:p>
            <a:endParaRPr lang="en-US" sz="2800" dirty="0"/>
          </a:p>
        </p:txBody>
      </p:sp>
    </p:spTree>
    <p:extLst>
      <p:ext uri="{BB962C8B-B14F-4D97-AF65-F5344CB8AC3E}">
        <p14:creationId xmlns:p14="http://schemas.microsoft.com/office/powerpoint/2010/main" val="14499870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15363" name="Content Placeholder 2"/>
          <p:cNvSpPr>
            <a:spLocks noGrp="1"/>
          </p:cNvSpPr>
          <p:nvPr>
            <p:ph idx="1"/>
          </p:nvPr>
        </p:nvSpPr>
        <p:spPr/>
        <p:txBody>
          <a:bodyPr/>
          <a:lstStyle/>
          <a:p>
            <a:r>
              <a:rPr lang="en-US" sz="2800" dirty="0" smtClean="0"/>
              <a:t>Database server hosts DBMS system and one or more instances of SQL Server</a:t>
            </a:r>
          </a:p>
          <a:p>
            <a:endParaRPr lang="en-US" sz="2800" dirty="0" smtClean="0"/>
          </a:p>
          <a:p>
            <a:r>
              <a:rPr lang="en-US" sz="2800" dirty="0">
                <a:solidFill>
                  <a:srgbClr val="292929">
                    <a:lumMod val="75000"/>
                    <a:lumOff val="25000"/>
                    <a:alpha val="99000"/>
                  </a:srgbClr>
                </a:solidFill>
              </a:rPr>
              <a:t>SQL Server Management Studio (SSMS) is the GUI used to manage SQL Server, its databases, and the content contained within the databases</a:t>
            </a:r>
            <a:endParaRPr lang="en-US" sz="2800" dirty="0" smtClean="0"/>
          </a:p>
        </p:txBody>
      </p:sp>
    </p:spTree>
    <p:extLst>
      <p:ext uri="{BB962C8B-B14F-4D97-AF65-F5344CB8AC3E}">
        <p14:creationId xmlns:p14="http://schemas.microsoft.com/office/powerpoint/2010/main" val="27496426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4294967295"/>
          </p:nvPr>
        </p:nvSpPr>
        <p:spPr>
          <a:xfrm>
            <a:off x="284560" y="1898420"/>
            <a:ext cx="8643938" cy="3967791"/>
          </a:xfrm>
          <a:prstGeom prst="rect">
            <a:avLst/>
          </a:prstGeom>
        </p:spPr>
        <p:txBody>
          <a:bodyPr>
            <a:normAutofit/>
          </a:bodyPr>
          <a:lstStyle/>
          <a:p>
            <a:r>
              <a:rPr lang="en-GB" sz="2800" dirty="0" smtClean="0"/>
              <a:t>Introduce relational databases </a:t>
            </a:r>
          </a:p>
          <a:p>
            <a:r>
              <a:rPr lang="en-GB" sz="2800" dirty="0" smtClean="0"/>
              <a:t>Introduce common database components and terms</a:t>
            </a:r>
          </a:p>
          <a:p>
            <a:r>
              <a:rPr lang="en-GB" sz="2800" dirty="0" smtClean="0"/>
              <a:t>Discuss the three types of commands used to manage SQL Server</a:t>
            </a:r>
            <a:endParaRPr lang="en-GB" sz="2800" dirty="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6292059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Database Introduction</a:t>
            </a:r>
            <a:endParaRPr lang="en-GB" sz="6000" dirty="0">
              <a:solidFill>
                <a:schemeClr val="bg1">
                  <a:alpha val="98824"/>
                </a:schemeClr>
              </a:solidFill>
            </a:endParaRPr>
          </a:p>
        </p:txBody>
      </p:sp>
    </p:spTree>
    <p:extLst>
      <p:ext uri="{BB962C8B-B14F-4D97-AF65-F5344CB8AC3E}">
        <p14:creationId xmlns:p14="http://schemas.microsoft.com/office/powerpoint/2010/main" val="166773333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Database</a:t>
            </a:r>
            <a:endParaRPr lang="en-US" dirty="0"/>
          </a:p>
        </p:txBody>
      </p:sp>
      <p:sp>
        <p:nvSpPr>
          <p:cNvPr id="4099" name="Content Placeholder 2"/>
          <p:cNvSpPr>
            <a:spLocks noGrp="1"/>
          </p:cNvSpPr>
          <p:nvPr>
            <p:ph idx="1"/>
          </p:nvPr>
        </p:nvSpPr>
        <p:spPr>
          <a:xfrm>
            <a:off x="457200" y="1371600"/>
            <a:ext cx="8229600" cy="5105400"/>
          </a:xfrm>
        </p:spPr>
        <p:txBody>
          <a:bodyPr/>
          <a:lstStyle/>
          <a:p>
            <a:r>
              <a:rPr lang="en-US" sz="2800" dirty="0" smtClean="0"/>
              <a:t>A </a:t>
            </a:r>
            <a:r>
              <a:rPr lang="en-US" sz="2800" b="1" i="1" dirty="0" smtClean="0"/>
              <a:t>database (</a:t>
            </a:r>
            <a:r>
              <a:rPr lang="en-US" sz="2800" b="1" i="1" dirty="0" err="1" smtClean="0"/>
              <a:t>db</a:t>
            </a:r>
            <a:r>
              <a:rPr lang="en-US" sz="2800" b="1" i="1" dirty="0" smtClean="0"/>
              <a:t>)</a:t>
            </a:r>
            <a:r>
              <a:rPr lang="en-US" sz="2800" dirty="0" smtClean="0"/>
              <a:t> is an organized collection of data, typically stored in electronic format </a:t>
            </a:r>
          </a:p>
          <a:p>
            <a:pPr lvl="1"/>
            <a:r>
              <a:rPr lang="en-US" sz="2600" dirty="0" smtClean="0"/>
              <a:t>It allows you to input, manage, organize, and retrieve data quickly</a:t>
            </a:r>
          </a:p>
          <a:p>
            <a:pPr lvl="1"/>
            <a:r>
              <a:rPr lang="en-US" sz="2600" dirty="0" smtClean="0"/>
              <a:t>Traditional databases are organized by records (rows), fields</a:t>
            </a:r>
            <a:r>
              <a:rPr lang="en-US" sz="2600" dirty="0"/>
              <a:t> </a:t>
            </a:r>
            <a:r>
              <a:rPr lang="en-US" sz="2600" dirty="0" smtClean="0"/>
              <a:t>(columns) stored in tables which are stored in the database files</a:t>
            </a:r>
          </a:p>
        </p:txBody>
      </p:sp>
    </p:spTree>
    <p:extLst>
      <p:ext uri="{BB962C8B-B14F-4D97-AF65-F5344CB8AC3E}">
        <p14:creationId xmlns:p14="http://schemas.microsoft.com/office/powerpoint/2010/main" val="22536668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Excel ‘tables’ </a:t>
            </a:r>
            <a:endParaRPr lang="en-US" dirty="0"/>
          </a:p>
        </p:txBody>
      </p:sp>
      <p:sp>
        <p:nvSpPr>
          <p:cNvPr id="3" name="Content Placeholder 2"/>
          <p:cNvSpPr>
            <a:spLocks noGrp="1"/>
          </p:cNvSpPr>
          <p:nvPr>
            <p:ph idx="1"/>
          </p:nvPr>
        </p:nvSpPr>
        <p:spPr/>
        <p:txBody>
          <a:bodyPr/>
          <a:lstStyle/>
          <a:p>
            <a:r>
              <a:rPr lang="en-US" dirty="0" smtClean="0"/>
              <a:t>The idea of a table shouldn’t be new to you if you have used Excel, as that has rows and columns of information and the structure of a SQL Server table is similar to that of an Excel spreadsheet</a:t>
            </a:r>
          </a:p>
          <a:p>
            <a:endParaRPr lang="en-US" dirty="0"/>
          </a:p>
          <a:p>
            <a:endParaRPr lang="en-US" dirty="0"/>
          </a:p>
        </p:txBody>
      </p:sp>
      <p:pic>
        <p:nvPicPr>
          <p:cNvPr id="4" name="Picture 3"/>
          <p:cNvPicPr>
            <a:picLocks noChangeAspect="1"/>
          </p:cNvPicPr>
          <p:nvPr/>
        </p:nvPicPr>
        <p:blipFill>
          <a:blip r:embed="rId2"/>
          <a:stretch>
            <a:fillRect/>
          </a:stretch>
        </p:blipFill>
        <p:spPr>
          <a:xfrm>
            <a:off x="1571682" y="2085458"/>
            <a:ext cx="5126573" cy="3171825"/>
          </a:xfrm>
          <a:prstGeom prst="rect">
            <a:avLst/>
          </a:prstGeom>
        </p:spPr>
      </p:pic>
    </p:spTree>
    <p:extLst>
      <p:ext uri="{BB962C8B-B14F-4D97-AF65-F5344CB8AC3E}">
        <p14:creationId xmlns:p14="http://schemas.microsoft.com/office/powerpoint/2010/main" val="35195581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Tables </a:t>
            </a:r>
            <a:endParaRPr lang="en-US" dirty="0"/>
          </a:p>
        </p:txBody>
      </p:sp>
      <p:sp>
        <p:nvSpPr>
          <p:cNvPr id="9219" name="Content Placeholder 2"/>
          <p:cNvSpPr>
            <a:spLocks noGrp="1"/>
          </p:cNvSpPr>
          <p:nvPr>
            <p:ph idx="1"/>
          </p:nvPr>
        </p:nvSpPr>
        <p:spPr/>
        <p:txBody>
          <a:bodyPr/>
          <a:lstStyle/>
          <a:p>
            <a:r>
              <a:rPr lang="en-US" dirty="0" smtClean="0"/>
              <a:t>A database </a:t>
            </a:r>
            <a:r>
              <a:rPr lang="en-US" b="1" i="1" dirty="0" smtClean="0"/>
              <a:t>table</a:t>
            </a:r>
            <a:r>
              <a:rPr lang="en-US" dirty="0" smtClean="0"/>
              <a:t> is a collection of rows and columns that is used to organize information about a single topic. Each row within a table corresponds to a single record and contains several attributes that describe the row. </a:t>
            </a:r>
          </a:p>
          <a:p>
            <a:r>
              <a:rPr lang="en-US" dirty="0" smtClean="0"/>
              <a:t>These tables are stored in databases</a:t>
            </a:r>
          </a:p>
          <a:p>
            <a:endParaRPr lang="en-US" dirty="0"/>
          </a:p>
          <a:p>
            <a:endParaRPr lang="en-US" dirty="0" smtClean="0"/>
          </a:p>
        </p:txBody>
      </p:sp>
      <p:graphicFrame>
        <p:nvGraphicFramePr>
          <p:cNvPr id="4" name="Table 3"/>
          <p:cNvGraphicFramePr>
            <a:graphicFrameLocks noGrp="1"/>
          </p:cNvGraphicFramePr>
          <p:nvPr>
            <p:extLst/>
          </p:nvPr>
        </p:nvGraphicFramePr>
        <p:xfrm>
          <a:off x="1231900" y="2489200"/>
          <a:ext cx="6743700" cy="2654300"/>
        </p:xfrm>
        <a:graphic>
          <a:graphicData uri="http://schemas.openxmlformats.org/drawingml/2006/table">
            <a:tbl>
              <a:tblPr firstRow="1" bandRow="1">
                <a:tableStyleId>{5C22544A-7EE6-4342-B048-85BDC9FD1C3A}</a:tableStyleId>
              </a:tblPr>
              <a:tblGrid>
                <a:gridCol w="1685925"/>
                <a:gridCol w="1685925"/>
                <a:gridCol w="1685925"/>
                <a:gridCol w="1685925"/>
              </a:tblGrid>
              <a:tr h="663575">
                <a:tc>
                  <a:txBody>
                    <a:bodyPr/>
                    <a:lstStyle/>
                    <a:p>
                      <a:pPr algn="ctr"/>
                      <a:r>
                        <a:rPr lang="en-US" dirty="0" err="1" smtClean="0"/>
                        <a:t>EmployeeID</a:t>
                      </a:r>
                      <a:endParaRPr lang="en-US" dirty="0"/>
                    </a:p>
                  </a:txBody>
                  <a:tcPr/>
                </a:tc>
                <a:tc>
                  <a:txBody>
                    <a:bodyPr/>
                    <a:lstStyle/>
                    <a:p>
                      <a:pPr algn="ctr"/>
                      <a:r>
                        <a:rPr lang="en-US" dirty="0" err="1" smtClean="0"/>
                        <a:t>Last</a:t>
                      </a:r>
                      <a:r>
                        <a:rPr lang="en-US" baseline="0" dirty="0" err="1" smtClean="0"/>
                        <a:t>Name</a:t>
                      </a:r>
                      <a:endParaRPr lang="en-US" dirty="0"/>
                    </a:p>
                  </a:txBody>
                  <a:tcPr/>
                </a:tc>
                <a:tc>
                  <a:txBody>
                    <a:bodyPr/>
                    <a:lstStyle/>
                    <a:p>
                      <a:pPr algn="ctr"/>
                      <a:r>
                        <a:rPr lang="en-US" dirty="0" err="1" smtClean="0"/>
                        <a:t>FirstName</a:t>
                      </a:r>
                      <a:endParaRPr lang="en-US" dirty="0"/>
                    </a:p>
                  </a:txBody>
                  <a:tcPr/>
                </a:tc>
                <a:tc>
                  <a:txBody>
                    <a:bodyPr/>
                    <a:lstStyle/>
                    <a:p>
                      <a:pPr algn="ctr"/>
                      <a:r>
                        <a:rPr lang="en-US" dirty="0" smtClean="0"/>
                        <a:t>Department</a:t>
                      </a:r>
                      <a:endParaRPr lang="en-US" dirty="0"/>
                    </a:p>
                  </a:txBody>
                  <a:tcPr/>
                </a:tc>
              </a:tr>
              <a:tr h="663575">
                <a:tc>
                  <a:txBody>
                    <a:bodyPr/>
                    <a:lstStyle/>
                    <a:p>
                      <a:pPr algn="ctr"/>
                      <a:r>
                        <a:rPr lang="en-US" dirty="0" smtClean="0"/>
                        <a:t>100</a:t>
                      </a:r>
                      <a:endParaRPr lang="en-US" dirty="0"/>
                    </a:p>
                  </a:txBody>
                  <a:tcPr/>
                </a:tc>
                <a:tc>
                  <a:txBody>
                    <a:bodyPr/>
                    <a:lstStyle/>
                    <a:p>
                      <a:pPr algn="ctr"/>
                      <a:r>
                        <a:rPr lang="en-US" dirty="0" smtClean="0"/>
                        <a:t>Smith</a:t>
                      </a:r>
                      <a:endParaRPr lang="en-US" dirty="0"/>
                    </a:p>
                  </a:txBody>
                  <a:tcPr/>
                </a:tc>
                <a:tc>
                  <a:txBody>
                    <a:bodyPr/>
                    <a:lstStyle/>
                    <a:p>
                      <a:pPr algn="ctr"/>
                      <a:r>
                        <a:rPr lang="en-US" dirty="0" smtClean="0"/>
                        <a:t>Bob</a:t>
                      </a:r>
                      <a:endParaRPr lang="en-US" dirty="0"/>
                    </a:p>
                  </a:txBody>
                  <a:tcPr/>
                </a:tc>
                <a:tc>
                  <a:txBody>
                    <a:bodyPr/>
                    <a:lstStyle/>
                    <a:p>
                      <a:pPr algn="ctr"/>
                      <a:r>
                        <a:rPr lang="en-US" dirty="0" smtClean="0"/>
                        <a:t>IT</a:t>
                      </a:r>
                      <a:endParaRPr lang="en-US" dirty="0"/>
                    </a:p>
                  </a:txBody>
                  <a:tcPr/>
                </a:tc>
              </a:tr>
              <a:tr h="663575">
                <a:tc>
                  <a:txBody>
                    <a:bodyPr/>
                    <a:lstStyle/>
                    <a:p>
                      <a:pPr algn="ctr"/>
                      <a:r>
                        <a:rPr lang="en-US" dirty="0" smtClean="0"/>
                        <a:t>101</a:t>
                      </a:r>
                      <a:endParaRPr lang="en-US" dirty="0"/>
                    </a:p>
                  </a:txBody>
                  <a:tcPr/>
                </a:tc>
                <a:tc>
                  <a:txBody>
                    <a:bodyPr/>
                    <a:lstStyle/>
                    <a:p>
                      <a:pPr algn="ctr"/>
                      <a:r>
                        <a:rPr lang="en-US" dirty="0" smtClean="0"/>
                        <a:t>Jones</a:t>
                      </a:r>
                      <a:endParaRPr lang="en-US" dirty="0"/>
                    </a:p>
                  </a:txBody>
                  <a:tcPr/>
                </a:tc>
                <a:tc>
                  <a:txBody>
                    <a:bodyPr/>
                    <a:lstStyle/>
                    <a:p>
                      <a:pPr algn="ctr"/>
                      <a:r>
                        <a:rPr lang="en-US" dirty="0" smtClean="0"/>
                        <a:t>Susan</a:t>
                      </a:r>
                      <a:endParaRPr lang="en-US" dirty="0"/>
                    </a:p>
                  </a:txBody>
                  <a:tcPr/>
                </a:tc>
                <a:tc>
                  <a:txBody>
                    <a:bodyPr/>
                    <a:lstStyle/>
                    <a:p>
                      <a:pPr algn="ctr"/>
                      <a:r>
                        <a:rPr lang="en-US" dirty="0" smtClean="0"/>
                        <a:t>Marketing</a:t>
                      </a:r>
                      <a:endParaRPr lang="en-US" dirty="0"/>
                    </a:p>
                  </a:txBody>
                  <a:tcPr/>
                </a:tc>
              </a:tr>
              <a:tr h="663575">
                <a:tc>
                  <a:txBody>
                    <a:bodyPr/>
                    <a:lstStyle/>
                    <a:p>
                      <a:pPr algn="ctr"/>
                      <a:r>
                        <a:rPr lang="en-US" dirty="0" smtClean="0"/>
                        <a:t>102</a:t>
                      </a:r>
                      <a:endParaRPr lang="en-US" dirty="0"/>
                    </a:p>
                  </a:txBody>
                  <a:tcPr/>
                </a:tc>
                <a:tc>
                  <a:txBody>
                    <a:bodyPr/>
                    <a:lstStyle/>
                    <a:p>
                      <a:pPr algn="ctr"/>
                      <a:r>
                        <a:rPr lang="en-US" dirty="0" smtClean="0"/>
                        <a:t>Adams</a:t>
                      </a:r>
                      <a:endParaRPr lang="en-US" dirty="0"/>
                    </a:p>
                  </a:txBody>
                  <a:tcPr/>
                </a:tc>
                <a:tc>
                  <a:txBody>
                    <a:bodyPr/>
                    <a:lstStyle/>
                    <a:p>
                      <a:pPr algn="ctr"/>
                      <a:r>
                        <a:rPr lang="en-US" dirty="0" smtClean="0"/>
                        <a:t>John</a:t>
                      </a:r>
                      <a:endParaRPr lang="en-US" dirty="0"/>
                    </a:p>
                  </a:txBody>
                  <a:tcPr/>
                </a:tc>
                <a:tc>
                  <a:txBody>
                    <a:bodyPr/>
                    <a:lstStyle/>
                    <a:p>
                      <a:pPr algn="ctr"/>
                      <a:r>
                        <a:rPr lang="en-US" dirty="0" smtClean="0"/>
                        <a:t>Finance</a:t>
                      </a:r>
                      <a:endParaRPr lang="en-US" dirty="0"/>
                    </a:p>
                  </a:txBody>
                  <a:tcPr/>
                </a:tc>
              </a:tr>
            </a:tbl>
          </a:graphicData>
        </a:graphic>
      </p:graphicFrame>
    </p:spTree>
    <p:extLst>
      <p:ext uri="{BB962C8B-B14F-4D97-AF65-F5344CB8AC3E}">
        <p14:creationId xmlns:p14="http://schemas.microsoft.com/office/powerpoint/2010/main" val="25970580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Relational databases</a:t>
            </a:r>
            <a:endParaRPr lang="en-US" dirty="0"/>
          </a:p>
        </p:txBody>
      </p:sp>
      <p:sp>
        <p:nvSpPr>
          <p:cNvPr id="7171" name="Content Placeholder 2"/>
          <p:cNvSpPr>
            <a:spLocks noGrp="1"/>
          </p:cNvSpPr>
          <p:nvPr>
            <p:ph idx="1"/>
          </p:nvPr>
        </p:nvSpPr>
        <p:spPr>
          <a:xfrm>
            <a:off x="458787" y="992188"/>
            <a:ext cx="7775575" cy="4951412"/>
          </a:xfrm>
        </p:spPr>
        <p:txBody>
          <a:bodyPr/>
          <a:lstStyle/>
          <a:p>
            <a:r>
              <a:rPr lang="en-US" sz="2400" dirty="0" smtClean="0"/>
              <a:t>A </a:t>
            </a:r>
            <a:r>
              <a:rPr lang="en-US" sz="2400" b="1" i="1" dirty="0" smtClean="0"/>
              <a:t>relational database </a:t>
            </a:r>
            <a:r>
              <a:rPr lang="en-US" sz="2400" dirty="0"/>
              <a:t>a collection of </a:t>
            </a:r>
            <a:r>
              <a:rPr lang="en-US" sz="2400" dirty="0" smtClean="0"/>
              <a:t>tables of </a:t>
            </a:r>
            <a:r>
              <a:rPr lang="en-US" sz="2400" dirty="0"/>
              <a:t>data </a:t>
            </a:r>
            <a:r>
              <a:rPr lang="en-US" sz="2400" dirty="0" smtClean="0"/>
              <a:t>all </a:t>
            </a:r>
            <a:r>
              <a:rPr lang="en-US" sz="2400" dirty="0"/>
              <a:t>of which </a:t>
            </a:r>
            <a:r>
              <a:rPr lang="en-US" sz="2400" dirty="0" smtClean="0"/>
              <a:t>are </a:t>
            </a:r>
            <a:r>
              <a:rPr lang="en-US" sz="2400" dirty="0"/>
              <a:t>formally described and organized according to </a:t>
            </a:r>
            <a:r>
              <a:rPr lang="en-US" sz="2400" dirty="0" smtClean="0"/>
              <a:t>the </a:t>
            </a:r>
            <a:r>
              <a:rPr lang="en-US" sz="2400" dirty="0"/>
              <a:t>relational model. </a:t>
            </a:r>
            <a:r>
              <a:rPr lang="en-US" sz="2400" dirty="0" smtClean="0"/>
              <a:t>Each </a:t>
            </a:r>
            <a:r>
              <a:rPr lang="en-US" sz="2400" dirty="0"/>
              <a:t>table </a:t>
            </a:r>
            <a:r>
              <a:rPr lang="en-US" sz="2400" dirty="0" smtClean="0"/>
              <a:t>must </a:t>
            </a:r>
            <a:r>
              <a:rPr lang="en-US" sz="2400" dirty="0"/>
              <a:t>identify a column or group of columns, called the </a:t>
            </a:r>
            <a:r>
              <a:rPr lang="en-US" sz="2400" b="1" i="1" dirty="0" smtClean="0"/>
              <a:t>PRIMARY KEY</a:t>
            </a:r>
            <a:r>
              <a:rPr lang="en-US" sz="2400" dirty="0" smtClean="0"/>
              <a:t>, </a:t>
            </a:r>
            <a:r>
              <a:rPr lang="en-US" sz="2400" dirty="0"/>
              <a:t>to uniquely identify each </a:t>
            </a:r>
            <a:r>
              <a:rPr lang="en-US" sz="2400" dirty="0" smtClean="0"/>
              <a:t>row</a:t>
            </a:r>
          </a:p>
        </p:txBody>
      </p:sp>
    </p:spTree>
    <p:extLst>
      <p:ext uri="{BB962C8B-B14F-4D97-AF65-F5344CB8AC3E}">
        <p14:creationId xmlns:p14="http://schemas.microsoft.com/office/powerpoint/2010/main" val="3591254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relational </a:t>
            </a:r>
            <a:r>
              <a:rPr lang="en-US" dirty="0"/>
              <a:t>s</a:t>
            </a:r>
            <a:r>
              <a:rPr lang="en-US" dirty="0" smtClean="0"/>
              <a:t>tructure</a:t>
            </a:r>
            <a:endParaRPr lang="en-US" dirty="0"/>
          </a:p>
        </p:txBody>
      </p:sp>
      <p:pic>
        <p:nvPicPr>
          <p:cNvPr id="1026" name="Picture 2" descr="http://i.technet.microsoft.com/dynimg/IC101627.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84833" y="1120140"/>
            <a:ext cx="5294586" cy="452628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bwMode="auto">
          <a:xfrm>
            <a:off x="1588770" y="4309110"/>
            <a:ext cx="1691640" cy="205740"/>
          </a:xfrm>
          <a:prstGeom prst="rect">
            <a:avLst/>
          </a:prstGeom>
          <a:noFill/>
          <a:ln w="19050">
            <a:solidFill>
              <a:srgbClr val="0070C0"/>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chemeClr val="bg1"/>
              </a:solidFill>
            </a:endParaRPr>
          </a:p>
        </p:txBody>
      </p:sp>
      <p:sp>
        <p:nvSpPr>
          <p:cNvPr id="5" name="Rectangle 4"/>
          <p:cNvSpPr/>
          <p:nvPr/>
        </p:nvSpPr>
        <p:spPr bwMode="auto">
          <a:xfrm>
            <a:off x="4183380" y="2194560"/>
            <a:ext cx="2446020" cy="171450"/>
          </a:xfrm>
          <a:prstGeom prst="rect">
            <a:avLst/>
          </a:prstGeom>
          <a:noFill/>
          <a:ln w="19050">
            <a:solidFill>
              <a:srgbClr val="FF0000"/>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rgbClr val="0070C0"/>
              </a:solidFill>
            </a:endParaRPr>
          </a:p>
        </p:txBody>
      </p:sp>
      <p:sp>
        <p:nvSpPr>
          <p:cNvPr id="6" name="Rectangle 5"/>
          <p:cNvSpPr/>
          <p:nvPr/>
        </p:nvSpPr>
        <p:spPr bwMode="auto">
          <a:xfrm>
            <a:off x="4183380" y="2366010"/>
            <a:ext cx="2446020" cy="148590"/>
          </a:xfrm>
          <a:prstGeom prst="rect">
            <a:avLst/>
          </a:prstGeom>
          <a:noFill/>
          <a:ln w="1905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chemeClr val="bg1"/>
              </a:solidFill>
            </a:endParaRPr>
          </a:p>
        </p:txBody>
      </p:sp>
      <p:sp>
        <p:nvSpPr>
          <p:cNvPr id="7" name="Rectangle 6"/>
          <p:cNvSpPr/>
          <p:nvPr/>
        </p:nvSpPr>
        <p:spPr bwMode="auto">
          <a:xfrm>
            <a:off x="4183380" y="3726180"/>
            <a:ext cx="2240280" cy="194310"/>
          </a:xfrm>
          <a:prstGeom prst="rect">
            <a:avLst/>
          </a:prstGeom>
          <a:noFill/>
          <a:ln w="19050">
            <a:solidFill>
              <a:srgbClr val="FF0000"/>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chemeClr val="bg1"/>
              </a:solidFill>
            </a:endParaRPr>
          </a:p>
        </p:txBody>
      </p:sp>
      <p:sp>
        <p:nvSpPr>
          <p:cNvPr id="14" name="TextBox 13"/>
          <p:cNvSpPr txBox="1"/>
          <p:nvPr/>
        </p:nvSpPr>
        <p:spPr>
          <a:xfrm>
            <a:off x="4457667" y="4956155"/>
            <a:ext cx="65" cy="923330"/>
          </a:xfrm>
          <a:prstGeom prst="rect">
            <a:avLst/>
          </a:prstGeom>
          <a:noFill/>
        </p:spPr>
        <p:txBody>
          <a:bodyPr wrap="none" lIns="0" tIns="0" rIns="0" bIns="0" rtlCol="0" anchor="ctr">
            <a:spAutoFit/>
          </a:bodyPr>
          <a:lstStyle/>
          <a:p>
            <a:pPr algn="ctr"/>
            <a:endParaRPr lang="en-US" sz="6000" dirty="0" smtClean="0">
              <a:solidFill>
                <a:schemeClr val="bg1">
                  <a:alpha val="99000"/>
                </a:schemeClr>
              </a:solidFill>
            </a:endParaRPr>
          </a:p>
        </p:txBody>
      </p:sp>
    </p:spTree>
    <p:extLst>
      <p:ext uri="{BB962C8B-B14F-4D97-AF65-F5344CB8AC3E}">
        <p14:creationId xmlns:p14="http://schemas.microsoft.com/office/powerpoint/2010/main" val="10962365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Common Terms</a:t>
            </a:r>
            <a:endParaRPr lang="en-GB" sz="6000" dirty="0">
              <a:solidFill>
                <a:schemeClr val="bg1">
                  <a:alpha val="98824"/>
                </a:schemeClr>
              </a:solidFill>
            </a:endParaRPr>
          </a:p>
        </p:txBody>
      </p:sp>
    </p:spTree>
    <p:extLst>
      <p:ext uri="{BB962C8B-B14F-4D97-AF65-F5344CB8AC3E}">
        <p14:creationId xmlns:p14="http://schemas.microsoft.com/office/powerpoint/2010/main" val="72418608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NG_MOC_Templat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G_MOC_Core_Modul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4.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1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2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3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8.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44956FE3CD0384DA7E7A5916524330B" ma:contentTypeVersion="0" ma:contentTypeDescription="Create a new document." ma:contentTypeScope="" ma:versionID="d60e39efb90b64ac65a3196b1702c62f">
  <xsd:schema xmlns:xsd="http://www.w3.org/2001/XMLSchema" xmlns:xs="http://www.w3.org/2001/XMLSchema" xmlns:p="http://schemas.microsoft.com/office/2006/metadata/properties" targetNamespace="http://schemas.microsoft.com/office/2006/metadata/properties" ma:root="true" ma:fieldsID="61a5510ac1a642cc309ccb7be38155f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ED9006-1FB6-41AD-82C5-380656F61A1E}">
  <ds:schemaRefs>
    <ds:schemaRef ds:uri="http://schemas.microsoft.com/sharepoint/v3/contenttype/forms"/>
  </ds:schemaRefs>
</ds:datastoreItem>
</file>

<file path=customXml/itemProps2.xml><?xml version="1.0" encoding="utf-8"?>
<ds:datastoreItem xmlns:ds="http://schemas.openxmlformats.org/officeDocument/2006/customXml" ds:itemID="{D9930B52-E2FA-4636-820B-5BAA5F2C2D92}">
  <ds:schemaRefs>
    <ds:schemaRef ds:uri="http://schemas.microsoft.com/office/2006/documentManagement/types"/>
    <ds:schemaRef ds:uri="http://schemas.microsoft.com/office/infopath/2007/PartnerControls"/>
    <ds:schemaRef ds:uri="http://purl.org/dc/elements/1.1/"/>
    <ds:schemaRef ds:uri="http://purl.org/dc/dcmitype/"/>
    <ds:schemaRef ds:uri="http://schemas.microsoft.com/office/2006/metadata/properties"/>
    <ds:schemaRef ds:uri="http://purl.org/dc/term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A6CA10A4-9E58-4EE7-92DC-EFCE2380D4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643</Words>
  <Application>Microsoft Office PowerPoint</Application>
  <PresentationFormat>On-screen Show (4:3)</PresentationFormat>
  <Paragraphs>85</Paragraphs>
  <Slides>15</Slides>
  <Notes>2</Notes>
  <HiddenSlides>0</HiddenSlides>
  <MMClips>0</MMClips>
  <ScaleCrop>false</ScaleCrop>
  <HeadingPairs>
    <vt:vector size="4" baseType="variant">
      <vt:variant>
        <vt:lpstr>Theme</vt:lpstr>
      </vt:variant>
      <vt:variant>
        <vt:i4>8</vt:i4>
      </vt:variant>
      <vt:variant>
        <vt:lpstr>Slide Titles</vt:lpstr>
      </vt:variant>
      <vt:variant>
        <vt:i4>15</vt:i4>
      </vt:variant>
    </vt:vector>
  </HeadingPairs>
  <TitlesOfParts>
    <vt:vector size="23" baseType="lpstr">
      <vt:lpstr>NG_MOC_Template</vt:lpstr>
      <vt:lpstr>NG_MOC_Core_Module</vt:lpstr>
      <vt:lpstr>1_Metro Presentation</vt:lpstr>
      <vt:lpstr>5-30055_SharePoint Template 2012 - 16x9 - White Background</vt:lpstr>
      <vt:lpstr>1_5-30055_SharePoint Template 2012 - 16x9 - White Background</vt:lpstr>
      <vt:lpstr>2_5-30055_SharePoint Template 2012 - 16x9 - White Background</vt:lpstr>
      <vt:lpstr>3_5-30055_SharePoint Template 2012 - 16x9 - White Background</vt:lpstr>
      <vt:lpstr>1_Office Theme</vt:lpstr>
      <vt:lpstr>Course Modules</vt:lpstr>
      <vt:lpstr>Module Overview</vt:lpstr>
      <vt:lpstr>PowerPoint Presentation</vt:lpstr>
      <vt:lpstr>Database</vt:lpstr>
      <vt:lpstr>Excel ‘tables’ </vt:lpstr>
      <vt:lpstr>Tables </vt:lpstr>
      <vt:lpstr>Relational databases</vt:lpstr>
      <vt:lpstr>Sample relational structure</vt:lpstr>
      <vt:lpstr>PowerPoint Presentation</vt:lpstr>
      <vt:lpstr>Database Management System (DBMS)</vt:lpstr>
      <vt:lpstr>Database servers</vt:lpstr>
      <vt:lpstr>SQL Server Management Studio (SSMS)</vt:lpstr>
      <vt:lpstr>PowerPoint Presentation</vt:lpstr>
      <vt:lpstr>Summary</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2009-10-07T16:00:10Z</dcterms:created>
  <dcterms:modified xsi:type="dcterms:W3CDTF">2015-01-27T19:30:07Z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0x010100144956FE3CD0384DA7E7A5916524330B</vt:lpwstr>
  </property>
</Properties>
</file>