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50"/>
  </p:notesMasterIdLst>
  <p:handoutMasterIdLst>
    <p:handoutMasterId r:id="rId51"/>
  </p:handoutMasterIdLst>
  <p:sldIdLst>
    <p:sldId id="256" r:id="rId2"/>
    <p:sldId id="307" r:id="rId3"/>
    <p:sldId id="308" r:id="rId4"/>
    <p:sldId id="309" r:id="rId5"/>
    <p:sldId id="310" r:id="rId6"/>
    <p:sldId id="312" r:id="rId7"/>
    <p:sldId id="311" r:id="rId8"/>
    <p:sldId id="313" r:id="rId9"/>
    <p:sldId id="314" r:id="rId10"/>
    <p:sldId id="315" r:id="rId11"/>
    <p:sldId id="316" r:id="rId12"/>
    <p:sldId id="317" r:id="rId13"/>
    <p:sldId id="318" r:id="rId14"/>
    <p:sldId id="319" r:id="rId15"/>
    <p:sldId id="320" r:id="rId16"/>
    <p:sldId id="321" r:id="rId17"/>
    <p:sldId id="322" r:id="rId18"/>
    <p:sldId id="323" r:id="rId19"/>
    <p:sldId id="324" r:id="rId20"/>
    <p:sldId id="325" r:id="rId21"/>
    <p:sldId id="350" r:id="rId22"/>
    <p:sldId id="326" r:id="rId23"/>
    <p:sldId id="327" r:id="rId24"/>
    <p:sldId id="328" r:id="rId25"/>
    <p:sldId id="329" r:id="rId26"/>
    <p:sldId id="330" r:id="rId27"/>
    <p:sldId id="331" r:id="rId28"/>
    <p:sldId id="332" r:id="rId29"/>
    <p:sldId id="333" r:id="rId30"/>
    <p:sldId id="334" r:id="rId31"/>
    <p:sldId id="336" r:id="rId32"/>
    <p:sldId id="337" r:id="rId33"/>
    <p:sldId id="335" r:id="rId34"/>
    <p:sldId id="338" r:id="rId35"/>
    <p:sldId id="339" r:id="rId36"/>
    <p:sldId id="340" r:id="rId37"/>
    <p:sldId id="341" r:id="rId38"/>
    <p:sldId id="342" r:id="rId39"/>
    <p:sldId id="343" r:id="rId40"/>
    <p:sldId id="344" r:id="rId41"/>
    <p:sldId id="345" r:id="rId42"/>
    <p:sldId id="346" r:id="rId43"/>
    <p:sldId id="347" r:id="rId44"/>
    <p:sldId id="348" r:id="rId45"/>
    <p:sldId id="349" r:id="rId46"/>
    <p:sldId id="351" r:id="rId47"/>
    <p:sldId id="353" r:id="rId48"/>
    <p:sldId id="352"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3" autoAdjust="0"/>
    <p:restoredTop sz="94629" autoAdjust="0"/>
  </p:normalViewPr>
  <p:slideViewPr>
    <p:cSldViewPr>
      <p:cViewPr varScale="1">
        <p:scale>
          <a:sx n="65" d="100"/>
          <a:sy n="65" d="100"/>
        </p:scale>
        <p:origin x="-1284" y="-6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34807AF-FF07-4AF0-BB3D-F1A05E365700}" type="datetimeFigureOut">
              <a:rPr lang="en-US" smtClean="0"/>
              <a:t>10/14/2015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Copyright 2015 Walter Wesley -- Slides cannot be used without permission.</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CFA9230-E5EE-4CB8-A826-1FC5D01136E0}" type="slidenum">
              <a:rPr lang="en-US" smtClean="0"/>
              <a:t>‹#›</a:t>
            </a:fld>
            <a:endParaRPr lang="en-US"/>
          </a:p>
        </p:txBody>
      </p:sp>
    </p:spTree>
    <p:extLst>
      <p:ext uri="{BB962C8B-B14F-4D97-AF65-F5344CB8AC3E}">
        <p14:creationId xmlns:p14="http://schemas.microsoft.com/office/powerpoint/2010/main" val="3213035889"/>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4245B3-CBC8-405E-A25A-EC9246F094AF}" type="datetimeFigureOut">
              <a:rPr lang="en-US" smtClean="0"/>
              <a:t>10/14/2015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Copyright 2015 Walter Wesley -- Slides cannot be used without permission.</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14EB6A6-AF8E-4D18-8051-183E9D4D3771}" type="slidenum">
              <a:rPr lang="en-US" smtClean="0"/>
              <a:t>‹#›</a:t>
            </a:fld>
            <a:endParaRPr lang="en-US"/>
          </a:p>
        </p:txBody>
      </p:sp>
    </p:spTree>
    <p:extLst>
      <p:ext uri="{BB962C8B-B14F-4D97-AF65-F5344CB8AC3E}">
        <p14:creationId xmlns:p14="http://schemas.microsoft.com/office/powerpoint/2010/main" val="2826218603"/>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Copyright 2015 Walter Wesley -- Slides cannot be used without permission.</a:t>
            </a:r>
            <a:endParaRPr lang="en-US"/>
          </a:p>
        </p:txBody>
      </p:sp>
      <p:sp>
        <p:nvSpPr>
          <p:cNvPr id="5" name="Slide Number Placeholder 4"/>
          <p:cNvSpPr>
            <a:spLocks noGrp="1"/>
          </p:cNvSpPr>
          <p:nvPr>
            <p:ph type="sldNum" sz="quarter" idx="11"/>
          </p:nvPr>
        </p:nvSpPr>
        <p:spPr/>
        <p:txBody>
          <a:bodyPr/>
          <a:lstStyle/>
          <a:p>
            <a:fld id="{914EB6A6-AF8E-4D18-8051-183E9D4D3771}" type="slidenum">
              <a:rPr lang="en-US" smtClean="0"/>
              <a:t>9</a:t>
            </a:fld>
            <a:endParaRPr lang="en-US"/>
          </a:p>
        </p:txBody>
      </p:sp>
    </p:spTree>
    <p:extLst>
      <p:ext uri="{BB962C8B-B14F-4D97-AF65-F5344CB8AC3E}">
        <p14:creationId xmlns:p14="http://schemas.microsoft.com/office/powerpoint/2010/main" val="17953303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om</a:t>
            </a:r>
            <a:endParaRPr lang="en-US"/>
          </a:p>
        </p:txBody>
      </p:sp>
      <p:sp>
        <p:nvSpPr>
          <p:cNvPr id="4" name="Footer Placeholder 3"/>
          <p:cNvSpPr>
            <a:spLocks noGrp="1"/>
          </p:cNvSpPr>
          <p:nvPr>
            <p:ph type="ftr" sz="quarter" idx="10"/>
          </p:nvPr>
        </p:nvSpPr>
        <p:spPr/>
        <p:txBody>
          <a:bodyPr/>
          <a:lstStyle/>
          <a:p>
            <a:r>
              <a:rPr lang="en-US" smtClean="0"/>
              <a:t>Copyright 2015 Walter Wesley -- Slides cannot be used without permission.</a:t>
            </a:r>
            <a:endParaRPr lang="en-US"/>
          </a:p>
        </p:txBody>
      </p:sp>
      <p:sp>
        <p:nvSpPr>
          <p:cNvPr id="5" name="Slide Number Placeholder 4"/>
          <p:cNvSpPr>
            <a:spLocks noGrp="1"/>
          </p:cNvSpPr>
          <p:nvPr>
            <p:ph type="sldNum" sz="quarter" idx="11"/>
          </p:nvPr>
        </p:nvSpPr>
        <p:spPr/>
        <p:txBody>
          <a:bodyPr/>
          <a:lstStyle/>
          <a:p>
            <a:fld id="{914EB6A6-AF8E-4D18-8051-183E9D4D3771}" type="slidenum">
              <a:rPr lang="en-US" smtClean="0"/>
              <a:t>18</a:t>
            </a:fld>
            <a:endParaRPr lang="en-US"/>
          </a:p>
        </p:txBody>
      </p:sp>
    </p:spTree>
    <p:extLst>
      <p:ext uri="{BB962C8B-B14F-4D97-AF65-F5344CB8AC3E}">
        <p14:creationId xmlns:p14="http://schemas.microsoft.com/office/powerpoint/2010/main" val="17953303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om</a:t>
            </a:r>
            <a:endParaRPr lang="en-US"/>
          </a:p>
        </p:txBody>
      </p:sp>
      <p:sp>
        <p:nvSpPr>
          <p:cNvPr id="4" name="Footer Placeholder 3"/>
          <p:cNvSpPr>
            <a:spLocks noGrp="1"/>
          </p:cNvSpPr>
          <p:nvPr>
            <p:ph type="ftr" sz="quarter" idx="10"/>
          </p:nvPr>
        </p:nvSpPr>
        <p:spPr/>
        <p:txBody>
          <a:bodyPr/>
          <a:lstStyle/>
          <a:p>
            <a:r>
              <a:rPr lang="en-US" smtClean="0"/>
              <a:t>Copyright 2015 Walter Wesley -- Slides cannot be used without permission.</a:t>
            </a:r>
            <a:endParaRPr lang="en-US"/>
          </a:p>
        </p:txBody>
      </p:sp>
      <p:sp>
        <p:nvSpPr>
          <p:cNvPr id="5" name="Slide Number Placeholder 4"/>
          <p:cNvSpPr>
            <a:spLocks noGrp="1"/>
          </p:cNvSpPr>
          <p:nvPr>
            <p:ph type="sldNum" sz="quarter" idx="11"/>
          </p:nvPr>
        </p:nvSpPr>
        <p:spPr/>
        <p:txBody>
          <a:bodyPr/>
          <a:lstStyle/>
          <a:p>
            <a:fld id="{914EB6A6-AF8E-4D18-8051-183E9D4D3771}" type="slidenum">
              <a:rPr lang="en-US" smtClean="0"/>
              <a:t>19</a:t>
            </a:fld>
            <a:endParaRPr lang="en-US"/>
          </a:p>
        </p:txBody>
      </p:sp>
    </p:spTree>
    <p:extLst>
      <p:ext uri="{BB962C8B-B14F-4D97-AF65-F5344CB8AC3E}">
        <p14:creationId xmlns:p14="http://schemas.microsoft.com/office/powerpoint/2010/main" val="17953303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om</a:t>
            </a:r>
            <a:endParaRPr lang="en-US"/>
          </a:p>
        </p:txBody>
      </p:sp>
      <p:sp>
        <p:nvSpPr>
          <p:cNvPr id="4" name="Footer Placeholder 3"/>
          <p:cNvSpPr>
            <a:spLocks noGrp="1"/>
          </p:cNvSpPr>
          <p:nvPr>
            <p:ph type="ftr" sz="quarter" idx="10"/>
          </p:nvPr>
        </p:nvSpPr>
        <p:spPr/>
        <p:txBody>
          <a:bodyPr/>
          <a:lstStyle/>
          <a:p>
            <a:r>
              <a:rPr lang="en-US" smtClean="0"/>
              <a:t>Copyright 2015 Walter Wesley -- Slides cannot be used without permission.</a:t>
            </a:r>
            <a:endParaRPr lang="en-US"/>
          </a:p>
        </p:txBody>
      </p:sp>
      <p:sp>
        <p:nvSpPr>
          <p:cNvPr id="5" name="Slide Number Placeholder 4"/>
          <p:cNvSpPr>
            <a:spLocks noGrp="1"/>
          </p:cNvSpPr>
          <p:nvPr>
            <p:ph type="sldNum" sz="quarter" idx="11"/>
          </p:nvPr>
        </p:nvSpPr>
        <p:spPr/>
        <p:txBody>
          <a:bodyPr/>
          <a:lstStyle/>
          <a:p>
            <a:fld id="{914EB6A6-AF8E-4D18-8051-183E9D4D3771}" type="slidenum">
              <a:rPr lang="en-US" smtClean="0"/>
              <a:t>20</a:t>
            </a:fld>
            <a:endParaRPr lang="en-US"/>
          </a:p>
        </p:txBody>
      </p:sp>
    </p:spTree>
    <p:extLst>
      <p:ext uri="{BB962C8B-B14F-4D97-AF65-F5344CB8AC3E}">
        <p14:creationId xmlns:p14="http://schemas.microsoft.com/office/powerpoint/2010/main" val="17953303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om</a:t>
            </a:r>
            <a:endParaRPr lang="en-US"/>
          </a:p>
        </p:txBody>
      </p:sp>
      <p:sp>
        <p:nvSpPr>
          <p:cNvPr id="4" name="Footer Placeholder 3"/>
          <p:cNvSpPr>
            <a:spLocks noGrp="1"/>
          </p:cNvSpPr>
          <p:nvPr>
            <p:ph type="ftr" sz="quarter" idx="10"/>
          </p:nvPr>
        </p:nvSpPr>
        <p:spPr/>
        <p:txBody>
          <a:bodyPr/>
          <a:lstStyle/>
          <a:p>
            <a:r>
              <a:rPr lang="en-US" smtClean="0"/>
              <a:t>Copyright 2015 Walter Wesley -- Slides cannot be used without permission.</a:t>
            </a:r>
            <a:endParaRPr lang="en-US"/>
          </a:p>
        </p:txBody>
      </p:sp>
      <p:sp>
        <p:nvSpPr>
          <p:cNvPr id="5" name="Slide Number Placeholder 4"/>
          <p:cNvSpPr>
            <a:spLocks noGrp="1"/>
          </p:cNvSpPr>
          <p:nvPr>
            <p:ph type="sldNum" sz="quarter" idx="11"/>
          </p:nvPr>
        </p:nvSpPr>
        <p:spPr/>
        <p:txBody>
          <a:bodyPr/>
          <a:lstStyle/>
          <a:p>
            <a:fld id="{914EB6A6-AF8E-4D18-8051-183E9D4D3771}" type="slidenum">
              <a:rPr lang="en-US" smtClean="0"/>
              <a:t>21</a:t>
            </a:fld>
            <a:endParaRPr lang="en-US"/>
          </a:p>
        </p:txBody>
      </p:sp>
    </p:spTree>
    <p:extLst>
      <p:ext uri="{BB962C8B-B14F-4D97-AF65-F5344CB8AC3E}">
        <p14:creationId xmlns:p14="http://schemas.microsoft.com/office/powerpoint/2010/main" val="17953303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om</a:t>
            </a:r>
            <a:endParaRPr lang="en-US"/>
          </a:p>
        </p:txBody>
      </p:sp>
      <p:sp>
        <p:nvSpPr>
          <p:cNvPr id="4" name="Footer Placeholder 3"/>
          <p:cNvSpPr>
            <a:spLocks noGrp="1"/>
          </p:cNvSpPr>
          <p:nvPr>
            <p:ph type="ftr" sz="quarter" idx="10"/>
          </p:nvPr>
        </p:nvSpPr>
        <p:spPr/>
        <p:txBody>
          <a:bodyPr/>
          <a:lstStyle/>
          <a:p>
            <a:r>
              <a:rPr lang="en-US" smtClean="0"/>
              <a:t>Copyright 2015 Walter Wesley -- Slides cannot be used without permission.</a:t>
            </a:r>
            <a:endParaRPr lang="en-US"/>
          </a:p>
        </p:txBody>
      </p:sp>
      <p:sp>
        <p:nvSpPr>
          <p:cNvPr id="5" name="Slide Number Placeholder 4"/>
          <p:cNvSpPr>
            <a:spLocks noGrp="1"/>
          </p:cNvSpPr>
          <p:nvPr>
            <p:ph type="sldNum" sz="quarter" idx="11"/>
          </p:nvPr>
        </p:nvSpPr>
        <p:spPr/>
        <p:txBody>
          <a:bodyPr/>
          <a:lstStyle/>
          <a:p>
            <a:fld id="{914EB6A6-AF8E-4D18-8051-183E9D4D3771}" type="slidenum">
              <a:rPr lang="en-US" smtClean="0"/>
              <a:t>22</a:t>
            </a:fld>
            <a:endParaRPr lang="en-US"/>
          </a:p>
        </p:txBody>
      </p:sp>
    </p:spTree>
    <p:extLst>
      <p:ext uri="{BB962C8B-B14F-4D97-AF65-F5344CB8AC3E}">
        <p14:creationId xmlns:p14="http://schemas.microsoft.com/office/powerpoint/2010/main" val="17953303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om</a:t>
            </a:r>
            <a:endParaRPr lang="en-US"/>
          </a:p>
        </p:txBody>
      </p:sp>
      <p:sp>
        <p:nvSpPr>
          <p:cNvPr id="4" name="Footer Placeholder 3"/>
          <p:cNvSpPr>
            <a:spLocks noGrp="1"/>
          </p:cNvSpPr>
          <p:nvPr>
            <p:ph type="ftr" sz="quarter" idx="10"/>
          </p:nvPr>
        </p:nvSpPr>
        <p:spPr/>
        <p:txBody>
          <a:bodyPr/>
          <a:lstStyle/>
          <a:p>
            <a:r>
              <a:rPr lang="en-US" smtClean="0"/>
              <a:t>Copyright 2015 Walter Wesley -- Slides cannot be used without permission.</a:t>
            </a:r>
            <a:endParaRPr lang="en-US"/>
          </a:p>
        </p:txBody>
      </p:sp>
      <p:sp>
        <p:nvSpPr>
          <p:cNvPr id="5" name="Slide Number Placeholder 4"/>
          <p:cNvSpPr>
            <a:spLocks noGrp="1"/>
          </p:cNvSpPr>
          <p:nvPr>
            <p:ph type="sldNum" sz="quarter" idx="11"/>
          </p:nvPr>
        </p:nvSpPr>
        <p:spPr/>
        <p:txBody>
          <a:bodyPr/>
          <a:lstStyle/>
          <a:p>
            <a:fld id="{914EB6A6-AF8E-4D18-8051-183E9D4D3771}" type="slidenum">
              <a:rPr lang="en-US" smtClean="0"/>
              <a:t>23</a:t>
            </a:fld>
            <a:endParaRPr lang="en-US"/>
          </a:p>
        </p:txBody>
      </p:sp>
    </p:spTree>
    <p:extLst>
      <p:ext uri="{BB962C8B-B14F-4D97-AF65-F5344CB8AC3E}">
        <p14:creationId xmlns:p14="http://schemas.microsoft.com/office/powerpoint/2010/main" val="17953303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om</a:t>
            </a:r>
            <a:endParaRPr lang="en-US"/>
          </a:p>
        </p:txBody>
      </p:sp>
      <p:sp>
        <p:nvSpPr>
          <p:cNvPr id="4" name="Footer Placeholder 3"/>
          <p:cNvSpPr>
            <a:spLocks noGrp="1"/>
          </p:cNvSpPr>
          <p:nvPr>
            <p:ph type="ftr" sz="quarter" idx="10"/>
          </p:nvPr>
        </p:nvSpPr>
        <p:spPr/>
        <p:txBody>
          <a:bodyPr/>
          <a:lstStyle/>
          <a:p>
            <a:r>
              <a:rPr lang="en-US" smtClean="0"/>
              <a:t>Copyright 2015 Walter Wesley -- Slides cannot be used without permission.</a:t>
            </a:r>
            <a:endParaRPr lang="en-US"/>
          </a:p>
        </p:txBody>
      </p:sp>
      <p:sp>
        <p:nvSpPr>
          <p:cNvPr id="5" name="Slide Number Placeholder 4"/>
          <p:cNvSpPr>
            <a:spLocks noGrp="1"/>
          </p:cNvSpPr>
          <p:nvPr>
            <p:ph type="sldNum" sz="quarter" idx="11"/>
          </p:nvPr>
        </p:nvSpPr>
        <p:spPr/>
        <p:txBody>
          <a:bodyPr/>
          <a:lstStyle/>
          <a:p>
            <a:fld id="{914EB6A6-AF8E-4D18-8051-183E9D4D3771}" type="slidenum">
              <a:rPr lang="en-US" smtClean="0"/>
              <a:t>24</a:t>
            </a:fld>
            <a:endParaRPr lang="en-US"/>
          </a:p>
        </p:txBody>
      </p:sp>
    </p:spTree>
    <p:extLst>
      <p:ext uri="{BB962C8B-B14F-4D97-AF65-F5344CB8AC3E}">
        <p14:creationId xmlns:p14="http://schemas.microsoft.com/office/powerpoint/2010/main" val="17953303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om</a:t>
            </a:r>
            <a:endParaRPr lang="en-US"/>
          </a:p>
        </p:txBody>
      </p:sp>
      <p:sp>
        <p:nvSpPr>
          <p:cNvPr id="4" name="Footer Placeholder 3"/>
          <p:cNvSpPr>
            <a:spLocks noGrp="1"/>
          </p:cNvSpPr>
          <p:nvPr>
            <p:ph type="ftr" sz="quarter" idx="10"/>
          </p:nvPr>
        </p:nvSpPr>
        <p:spPr/>
        <p:txBody>
          <a:bodyPr/>
          <a:lstStyle/>
          <a:p>
            <a:r>
              <a:rPr lang="en-US" smtClean="0"/>
              <a:t>Copyright 2015 Walter Wesley -- Slides cannot be used without permission.</a:t>
            </a:r>
            <a:endParaRPr lang="en-US"/>
          </a:p>
        </p:txBody>
      </p:sp>
      <p:sp>
        <p:nvSpPr>
          <p:cNvPr id="5" name="Slide Number Placeholder 4"/>
          <p:cNvSpPr>
            <a:spLocks noGrp="1"/>
          </p:cNvSpPr>
          <p:nvPr>
            <p:ph type="sldNum" sz="quarter" idx="11"/>
          </p:nvPr>
        </p:nvSpPr>
        <p:spPr/>
        <p:txBody>
          <a:bodyPr/>
          <a:lstStyle/>
          <a:p>
            <a:fld id="{914EB6A6-AF8E-4D18-8051-183E9D4D3771}" type="slidenum">
              <a:rPr lang="en-US" smtClean="0"/>
              <a:t>25</a:t>
            </a:fld>
            <a:endParaRPr lang="en-US"/>
          </a:p>
        </p:txBody>
      </p:sp>
    </p:spTree>
    <p:extLst>
      <p:ext uri="{BB962C8B-B14F-4D97-AF65-F5344CB8AC3E}">
        <p14:creationId xmlns:p14="http://schemas.microsoft.com/office/powerpoint/2010/main" val="17953303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om</a:t>
            </a:r>
            <a:endParaRPr lang="en-US"/>
          </a:p>
        </p:txBody>
      </p:sp>
      <p:sp>
        <p:nvSpPr>
          <p:cNvPr id="4" name="Footer Placeholder 3"/>
          <p:cNvSpPr>
            <a:spLocks noGrp="1"/>
          </p:cNvSpPr>
          <p:nvPr>
            <p:ph type="ftr" sz="quarter" idx="10"/>
          </p:nvPr>
        </p:nvSpPr>
        <p:spPr/>
        <p:txBody>
          <a:bodyPr/>
          <a:lstStyle/>
          <a:p>
            <a:r>
              <a:rPr lang="en-US" smtClean="0"/>
              <a:t>Copyright 2015 Walter Wesley -- Slides cannot be used without permission.</a:t>
            </a:r>
            <a:endParaRPr lang="en-US"/>
          </a:p>
        </p:txBody>
      </p:sp>
      <p:sp>
        <p:nvSpPr>
          <p:cNvPr id="5" name="Slide Number Placeholder 4"/>
          <p:cNvSpPr>
            <a:spLocks noGrp="1"/>
          </p:cNvSpPr>
          <p:nvPr>
            <p:ph type="sldNum" sz="quarter" idx="11"/>
          </p:nvPr>
        </p:nvSpPr>
        <p:spPr/>
        <p:txBody>
          <a:bodyPr/>
          <a:lstStyle/>
          <a:p>
            <a:fld id="{914EB6A6-AF8E-4D18-8051-183E9D4D3771}" type="slidenum">
              <a:rPr lang="en-US" smtClean="0"/>
              <a:t>26</a:t>
            </a:fld>
            <a:endParaRPr lang="en-US"/>
          </a:p>
        </p:txBody>
      </p:sp>
    </p:spTree>
    <p:extLst>
      <p:ext uri="{BB962C8B-B14F-4D97-AF65-F5344CB8AC3E}">
        <p14:creationId xmlns:p14="http://schemas.microsoft.com/office/powerpoint/2010/main" val="17953303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om</a:t>
            </a:r>
            <a:endParaRPr lang="en-US"/>
          </a:p>
        </p:txBody>
      </p:sp>
      <p:sp>
        <p:nvSpPr>
          <p:cNvPr id="4" name="Footer Placeholder 3"/>
          <p:cNvSpPr>
            <a:spLocks noGrp="1"/>
          </p:cNvSpPr>
          <p:nvPr>
            <p:ph type="ftr" sz="quarter" idx="10"/>
          </p:nvPr>
        </p:nvSpPr>
        <p:spPr/>
        <p:txBody>
          <a:bodyPr/>
          <a:lstStyle/>
          <a:p>
            <a:r>
              <a:rPr lang="en-US" smtClean="0"/>
              <a:t>Copyright 2015 Walter Wesley -- Slides cannot be used without permission.</a:t>
            </a:r>
            <a:endParaRPr lang="en-US"/>
          </a:p>
        </p:txBody>
      </p:sp>
      <p:sp>
        <p:nvSpPr>
          <p:cNvPr id="5" name="Slide Number Placeholder 4"/>
          <p:cNvSpPr>
            <a:spLocks noGrp="1"/>
          </p:cNvSpPr>
          <p:nvPr>
            <p:ph type="sldNum" sz="quarter" idx="11"/>
          </p:nvPr>
        </p:nvSpPr>
        <p:spPr/>
        <p:txBody>
          <a:bodyPr/>
          <a:lstStyle/>
          <a:p>
            <a:fld id="{914EB6A6-AF8E-4D18-8051-183E9D4D3771}" type="slidenum">
              <a:rPr lang="en-US" smtClean="0"/>
              <a:t>27</a:t>
            </a:fld>
            <a:endParaRPr lang="en-US"/>
          </a:p>
        </p:txBody>
      </p:sp>
    </p:spTree>
    <p:extLst>
      <p:ext uri="{BB962C8B-B14F-4D97-AF65-F5344CB8AC3E}">
        <p14:creationId xmlns:p14="http://schemas.microsoft.com/office/powerpoint/2010/main" val="1795330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Copyright 2015 Walter Wesley -- Slides cannot be used without permission.</a:t>
            </a:r>
            <a:endParaRPr lang="en-US"/>
          </a:p>
        </p:txBody>
      </p:sp>
      <p:sp>
        <p:nvSpPr>
          <p:cNvPr id="5" name="Slide Number Placeholder 4"/>
          <p:cNvSpPr>
            <a:spLocks noGrp="1"/>
          </p:cNvSpPr>
          <p:nvPr>
            <p:ph type="sldNum" sz="quarter" idx="11"/>
          </p:nvPr>
        </p:nvSpPr>
        <p:spPr/>
        <p:txBody>
          <a:bodyPr/>
          <a:lstStyle/>
          <a:p>
            <a:fld id="{914EB6A6-AF8E-4D18-8051-183E9D4D3771}" type="slidenum">
              <a:rPr lang="en-US" smtClean="0"/>
              <a:t>10</a:t>
            </a:fld>
            <a:endParaRPr lang="en-US"/>
          </a:p>
        </p:txBody>
      </p:sp>
    </p:spTree>
    <p:extLst>
      <p:ext uri="{BB962C8B-B14F-4D97-AF65-F5344CB8AC3E}">
        <p14:creationId xmlns:p14="http://schemas.microsoft.com/office/powerpoint/2010/main" val="17953303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om</a:t>
            </a:r>
            <a:endParaRPr lang="en-US"/>
          </a:p>
        </p:txBody>
      </p:sp>
      <p:sp>
        <p:nvSpPr>
          <p:cNvPr id="4" name="Footer Placeholder 3"/>
          <p:cNvSpPr>
            <a:spLocks noGrp="1"/>
          </p:cNvSpPr>
          <p:nvPr>
            <p:ph type="ftr" sz="quarter" idx="10"/>
          </p:nvPr>
        </p:nvSpPr>
        <p:spPr/>
        <p:txBody>
          <a:bodyPr/>
          <a:lstStyle/>
          <a:p>
            <a:r>
              <a:rPr lang="en-US" smtClean="0"/>
              <a:t>Copyright 2015 Walter Wesley -- Slides cannot be used without permission.</a:t>
            </a:r>
            <a:endParaRPr lang="en-US"/>
          </a:p>
        </p:txBody>
      </p:sp>
      <p:sp>
        <p:nvSpPr>
          <p:cNvPr id="5" name="Slide Number Placeholder 4"/>
          <p:cNvSpPr>
            <a:spLocks noGrp="1"/>
          </p:cNvSpPr>
          <p:nvPr>
            <p:ph type="sldNum" sz="quarter" idx="11"/>
          </p:nvPr>
        </p:nvSpPr>
        <p:spPr/>
        <p:txBody>
          <a:bodyPr/>
          <a:lstStyle/>
          <a:p>
            <a:fld id="{914EB6A6-AF8E-4D18-8051-183E9D4D3771}" type="slidenum">
              <a:rPr lang="en-US" smtClean="0"/>
              <a:t>28</a:t>
            </a:fld>
            <a:endParaRPr lang="en-US"/>
          </a:p>
        </p:txBody>
      </p:sp>
    </p:spTree>
    <p:extLst>
      <p:ext uri="{BB962C8B-B14F-4D97-AF65-F5344CB8AC3E}">
        <p14:creationId xmlns:p14="http://schemas.microsoft.com/office/powerpoint/2010/main" val="17953303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om</a:t>
            </a:r>
            <a:endParaRPr lang="en-US"/>
          </a:p>
        </p:txBody>
      </p:sp>
      <p:sp>
        <p:nvSpPr>
          <p:cNvPr id="4" name="Footer Placeholder 3"/>
          <p:cNvSpPr>
            <a:spLocks noGrp="1"/>
          </p:cNvSpPr>
          <p:nvPr>
            <p:ph type="ftr" sz="quarter" idx="10"/>
          </p:nvPr>
        </p:nvSpPr>
        <p:spPr/>
        <p:txBody>
          <a:bodyPr/>
          <a:lstStyle/>
          <a:p>
            <a:r>
              <a:rPr lang="en-US" smtClean="0"/>
              <a:t>Copyright 2015 Walter Wesley -- Slides cannot be used without permission.</a:t>
            </a:r>
            <a:endParaRPr lang="en-US"/>
          </a:p>
        </p:txBody>
      </p:sp>
      <p:sp>
        <p:nvSpPr>
          <p:cNvPr id="5" name="Slide Number Placeholder 4"/>
          <p:cNvSpPr>
            <a:spLocks noGrp="1"/>
          </p:cNvSpPr>
          <p:nvPr>
            <p:ph type="sldNum" sz="quarter" idx="11"/>
          </p:nvPr>
        </p:nvSpPr>
        <p:spPr/>
        <p:txBody>
          <a:bodyPr/>
          <a:lstStyle/>
          <a:p>
            <a:fld id="{914EB6A6-AF8E-4D18-8051-183E9D4D3771}" type="slidenum">
              <a:rPr lang="en-US" smtClean="0"/>
              <a:t>29</a:t>
            </a:fld>
            <a:endParaRPr lang="en-US"/>
          </a:p>
        </p:txBody>
      </p:sp>
    </p:spTree>
    <p:extLst>
      <p:ext uri="{BB962C8B-B14F-4D97-AF65-F5344CB8AC3E}">
        <p14:creationId xmlns:p14="http://schemas.microsoft.com/office/powerpoint/2010/main" val="17953303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om</a:t>
            </a:r>
            <a:endParaRPr lang="en-US"/>
          </a:p>
        </p:txBody>
      </p:sp>
      <p:sp>
        <p:nvSpPr>
          <p:cNvPr id="4" name="Footer Placeholder 3"/>
          <p:cNvSpPr>
            <a:spLocks noGrp="1"/>
          </p:cNvSpPr>
          <p:nvPr>
            <p:ph type="ftr" sz="quarter" idx="10"/>
          </p:nvPr>
        </p:nvSpPr>
        <p:spPr/>
        <p:txBody>
          <a:bodyPr/>
          <a:lstStyle/>
          <a:p>
            <a:r>
              <a:rPr lang="en-US" smtClean="0"/>
              <a:t>Copyright 2015 Walter Wesley -- Slides cannot be used without permission.</a:t>
            </a:r>
            <a:endParaRPr lang="en-US"/>
          </a:p>
        </p:txBody>
      </p:sp>
      <p:sp>
        <p:nvSpPr>
          <p:cNvPr id="5" name="Slide Number Placeholder 4"/>
          <p:cNvSpPr>
            <a:spLocks noGrp="1"/>
          </p:cNvSpPr>
          <p:nvPr>
            <p:ph type="sldNum" sz="quarter" idx="11"/>
          </p:nvPr>
        </p:nvSpPr>
        <p:spPr/>
        <p:txBody>
          <a:bodyPr/>
          <a:lstStyle/>
          <a:p>
            <a:fld id="{914EB6A6-AF8E-4D18-8051-183E9D4D3771}" type="slidenum">
              <a:rPr lang="en-US" smtClean="0"/>
              <a:t>30</a:t>
            </a:fld>
            <a:endParaRPr lang="en-US"/>
          </a:p>
        </p:txBody>
      </p:sp>
    </p:spTree>
    <p:extLst>
      <p:ext uri="{BB962C8B-B14F-4D97-AF65-F5344CB8AC3E}">
        <p14:creationId xmlns:p14="http://schemas.microsoft.com/office/powerpoint/2010/main" val="17953303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om</a:t>
            </a:r>
            <a:endParaRPr lang="en-US"/>
          </a:p>
        </p:txBody>
      </p:sp>
      <p:sp>
        <p:nvSpPr>
          <p:cNvPr id="4" name="Footer Placeholder 3"/>
          <p:cNvSpPr>
            <a:spLocks noGrp="1"/>
          </p:cNvSpPr>
          <p:nvPr>
            <p:ph type="ftr" sz="quarter" idx="10"/>
          </p:nvPr>
        </p:nvSpPr>
        <p:spPr/>
        <p:txBody>
          <a:bodyPr/>
          <a:lstStyle/>
          <a:p>
            <a:r>
              <a:rPr lang="en-US" smtClean="0"/>
              <a:t>Copyright 2015 Walter Wesley -- Slides cannot be used without permission.</a:t>
            </a:r>
            <a:endParaRPr lang="en-US"/>
          </a:p>
        </p:txBody>
      </p:sp>
      <p:sp>
        <p:nvSpPr>
          <p:cNvPr id="5" name="Slide Number Placeholder 4"/>
          <p:cNvSpPr>
            <a:spLocks noGrp="1"/>
          </p:cNvSpPr>
          <p:nvPr>
            <p:ph type="sldNum" sz="quarter" idx="11"/>
          </p:nvPr>
        </p:nvSpPr>
        <p:spPr/>
        <p:txBody>
          <a:bodyPr/>
          <a:lstStyle/>
          <a:p>
            <a:fld id="{914EB6A6-AF8E-4D18-8051-183E9D4D3771}" type="slidenum">
              <a:rPr lang="en-US" smtClean="0"/>
              <a:t>31</a:t>
            </a:fld>
            <a:endParaRPr lang="en-US"/>
          </a:p>
        </p:txBody>
      </p:sp>
    </p:spTree>
    <p:extLst>
      <p:ext uri="{BB962C8B-B14F-4D97-AF65-F5344CB8AC3E}">
        <p14:creationId xmlns:p14="http://schemas.microsoft.com/office/powerpoint/2010/main" val="17953303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om</a:t>
            </a:r>
            <a:endParaRPr lang="en-US"/>
          </a:p>
        </p:txBody>
      </p:sp>
      <p:sp>
        <p:nvSpPr>
          <p:cNvPr id="4" name="Footer Placeholder 3"/>
          <p:cNvSpPr>
            <a:spLocks noGrp="1"/>
          </p:cNvSpPr>
          <p:nvPr>
            <p:ph type="ftr" sz="quarter" idx="10"/>
          </p:nvPr>
        </p:nvSpPr>
        <p:spPr/>
        <p:txBody>
          <a:bodyPr/>
          <a:lstStyle/>
          <a:p>
            <a:r>
              <a:rPr lang="en-US" smtClean="0"/>
              <a:t>Copyright 2015 Walter Wesley -- Slides cannot be used without permission.</a:t>
            </a:r>
            <a:endParaRPr lang="en-US"/>
          </a:p>
        </p:txBody>
      </p:sp>
      <p:sp>
        <p:nvSpPr>
          <p:cNvPr id="5" name="Slide Number Placeholder 4"/>
          <p:cNvSpPr>
            <a:spLocks noGrp="1"/>
          </p:cNvSpPr>
          <p:nvPr>
            <p:ph type="sldNum" sz="quarter" idx="11"/>
          </p:nvPr>
        </p:nvSpPr>
        <p:spPr/>
        <p:txBody>
          <a:bodyPr/>
          <a:lstStyle/>
          <a:p>
            <a:fld id="{914EB6A6-AF8E-4D18-8051-183E9D4D3771}" type="slidenum">
              <a:rPr lang="en-US" smtClean="0"/>
              <a:t>32</a:t>
            </a:fld>
            <a:endParaRPr lang="en-US"/>
          </a:p>
        </p:txBody>
      </p:sp>
    </p:spTree>
    <p:extLst>
      <p:ext uri="{BB962C8B-B14F-4D97-AF65-F5344CB8AC3E}">
        <p14:creationId xmlns:p14="http://schemas.microsoft.com/office/powerpoint/2010/main" val="17953303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om</a:t>
            </a:r>
            <a:endParaRPr lang="en-US"/>
          </a:p>
        </p:txBody>
      </p:sp>
      <p:sp>
        <p:nvSpPr>
          <p:cNvPr id="4" name="Footer Placeholder 3"/>
          <p:cNvSpPr>
            <a:spLocks noGrp="1"/>
          </p:cNvSpPr>
          <p:nvPr>
            <p:ph type="ftr" sz="quarter" idx="10"/>
          </p:nvPr>
        </p:nvSpPr>
        <p:spPr/>
        <p:txBody>
          <a:bodyPr/>
          <a:lstStyle/>
          <a:p>
            <a:r>
              <a:rPr lang="en-US" smtClean="0"/>
              <a:t>Copyright 2015 Walter Wesley -- Slides cannot be used without permission.</a:t>
            </a:r>
            <a:endParaRPr lang="en-US"/>
          </a:p>
        </p:txBody>
      </p:sp>
      <p:sp>
        <p:nvSpPr>
          <p:cNvPr id="5" name="Slide Number Placeholder 4"/>
          <p:cNvSpPr>
            <a:spLocks noGrp="1"/>
          </p:cNvSpPr>
          <p:nvPr>
            <p:ph type="sldNum" sz="quarter" idx="11"/>
          </p:nvPr>
        </p:nvSpPr>
        <p:spPr/>
        <p:txBody>
          <a:bodyPr/>
          <a:lstStyle/>
          <a:p>
            <a:fld id="{914EB6A6-AF8E-4D18-8051-183E9D4D3771}" type="slidenum">
              <a:rPr lang="en-US" smtClean="0"/>
              <a:t>33</a:t>
            </a:fld>
            <a:endParaRPr lang="en-US"/>
          </a:p>
        </p:txBody>
      </p:sp>
    </p:spTree>
    <p:extLst>
      <p:ext uri="{BB962C8B-B14F-4D97-AF65-F5344CB8AC3E}">
        <p14:creationId xmlns:p14="http://schemas.microsoft.com/office/powerpoint/2010/main" val="17953303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om</a:t>
            </a:r>
            <a:endParaRPr lang="en-US"/>
          </a:p>
        </p:txBody>
      </p:sp>
      <p:sp>
        <p:nvSpPr>
          <p:cNvPr id="4" name="Footer Placeholder 3"/>
          <p:cNvSpPr>
            <a:spLocks noGrp="1"/>
          </p:cNvSpPr>
          <p:nvPr>
            <p:ph type="ftr" sz="quarter" idx="10"/>
          </p:nvPr>
        </p:nvSpPr>
        <p:spPr/>
        <p:txBody>
          <a:bodyPr/>
          <a:lstStyle/>
          <a:p>
            <a:r>
              <a:rPr lang="en-US" smtClean="0"/>
              <a:t>Copyright 2015 Walter Wesley -- Slides cannot be used without permission.</a:t>
            </a:r>
            <a:endParaRPr lang="en-US"/>
          </a:p>
        </p:txBody>
      </p:sp>
      <p:sp>
        <p:nvSpPr>
          <p:cNvPr id="5" name="Slide Number Placeholder 4"/>
          <p:cNvSpPr>
            <a:spLocks noGrp="1"/>
          </p:cNvSpPr>
          <p:nvPr>
            <p:ph type="sldNum" sz="quarter" idx="11"/>
          </p:nvPr>
        </p:nvSpPr>
        <p:spPr/>
        <p:txBody>
          <a:bodyPr/>
          <a:lstStyle/>
          <a:p>
            <a:fld id="{914EB6A6-AF8E-4D18-8051-183E9D4D3771}" type="slidenum">
              <a:rPr lang="en-US" smtClean="0"/>
              <a:t>34</a:t>
            </a:fld>
            <a:endParaRPr lang="en-US"/>
          </a:p>
        </p:txBody>
      </p:sp>
    </p:spTree>
    <p:extLst>
      <p:ext uri="{BB962C8B-B14F-4D97-AF65-F5344CB8AC3E}">
        <p14:creationId xmlns:p14="http://schemas.microsoft.com/office/powerpoint/2010/main" val="17953303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om</a:t>
            </a:r>
            <a:endParaRPr lang="en-US"/>
          </a:p>
        </p:txBody>
      </p:sp>
      <p:sp>
        <p:nvSpPr>
          <p:cNvPr id="4" name="Footer Placeholder 3"/>
          <p:cNvSpPr>
            <a:spLocks noGrp="1"/>
          </p:cNvSpPr>
          <p:nvPr>
            <p:ph type="ftr" sz="quarter" idx="10"/>
          </p:nvPr>
        </p:nvSpPr>
        <p:spPr/>
        <p:txBody>
          <a:bodyPr/>
          <a:lstStyle/>
          <a:p>
            <a:r>
              <a:rPr lang="en-US" smtClean="0"/>
              <a:t>Copyright 2015 Walter Wesley -- Slides cannot be used without permission.</a:t>
            </a:r>
            <a:endParaRPr lang="en-US"/>
          </a:p>
        </p:txBody>
      </p:sp>
      <p:sp>
        <p:nvSpPr>
          <p:cNvPr id="5" name="Slide Number Placeholder 4"/>
          <p:cNvSpPr>
            <a:spLocks noGrp="1"/>
          </p:cNvSpPr>
          <p:nvPr>
            <p:ph type="sldNum" sz="quarter" idx="11"/>
          </p:nvPr>
        </p:nvSpPr>
        <p:spPr/>
        <p:txBody>
          <a:bodyPr/>
          <a:lstStyle/>
          <a:p>
            <a:fld id="{914EB6A6-AF8E-4D18-8051-183E9D4D3771}" type="slidenum">
              <a:rPr lang="en-US" smtClean="0"/>
              <a:t>35</a:t>
            </a:fld>
            <a:endParaRPr lang="en-US"/>
          </a:p>
        </p:txBody>
      </p:sp>
    </p:spTree>
    <p:extLst>
      <p:ext uri="{BB962C8B-B14F-4D97-AF65-F5344CB8AC3E}">
        <p14:creationId xmlns:p14="http://schemas.microsoft.com/office/powerpoint/2010/main" val="17953303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om</a:t>
            </a:r>
            <a:endParaRPr lang="en-US"/>
          </a:p>
        </p:txBody>
      </p:sp>
      <p:sp>
        <p:nvSpPr>
          <p:cNvPr id="4" name="Footer Placeholder 3"/>
          <p:cNvSpPr>
            <a:spLocks noGrp="1"/>
          </p:cNvSpPr>
          <p:nvPr>
            <p:ph type="ftr" sz="quarter" idx="10"/>
          </p:nvPr>
        </p:nvSpPr>
        <p:spPr/>
        <p:txBody>
          <a:bodyPr/>
          <a:lstStyle/>
          <a:p>
            <a:r>
              <a:rPr lang="en-US" smtClean="0"/>
              <a:t>Copyright 2015 Walter Wesley -- Slides cannot be used without permission.</a:t>
            </a:r>
            <a:endParaRPr lang="en-US"/>
          </a:p>
        </p:txBody>
      </p:sp>
      <p:sp>
        <p:nvSpPr>
          <p:cNvPr id="5" name="Slide Number Placeholder 4"/>
          <p:cNvSpPr>
            <a:spLocks noGrp="1"/>
          </p:cNvSpPr>
          <p:nvPr>
            <p:ph type="sldNum" sz="quarter" idx="11"/>
          </p:nvPr>
        </p:nvSpPr>
        <p:spPr/>
        <p:txBody>
          <a:bodyPr/>
          <a:lstStyle/>
          <a:p>
            <a:fld id="{914EB6A6-AF8E-4D18-8051-183E9D4D3771}" type="slidenum">
              <a:rPr lang="en-US" smtClean="0"/>
              <a:t>36</a:t>
            </a:fld>
            <a:endParaRPr lang="en-US"/>
          </a:p>
        </p:txBody>
      </p:sp>
    </p:spTree>
    <p:extLst>
      <p:ext uri="{BB962C8B-B14F-4D97-AF65-F5344CB8AC3E}">
        <p14:creationId xmlns:p14="http://schemas.microsoft.com/office/powerpoint/2010/main" val="17953303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om</a:t>
            </a:r>
            <a:endParaRPr lang="en-US"/>
          </a:p>
        </p:txBody>
      </p:sp>
      <p:sp>
        <p:nvSpPr>
          <p:cNvPr id="4" name="Footer Placeholder 3"/>
          <p:cNvSpPr>
            <a:spLocks noGrp="1"/>
          </p:cNvSpPr>
          <p:nvPr>
            <p:ph type="ftr" sz="quarter" idx="10"/>
          </p:nvPr>
        </p:nvSpPr>
        <p:spPr/>
        <p:txBody>
          <a:bodyPr/>
          <a:lstStyle/>
          <a:p>
            <a:r>
              <a:rPr lang="en-US" smtClean="0"/>
              <a:t>Copyright 2015 Walter Wesley -- Slides cannot be used without permission.</a:t>
            </a:r>
            <a:endParaRPr lang="en-US"/>
          </a:p>
        </p:txBody>
      </p:sp>
      <p:sp>
        <p:nvSpPr>
          <p:cNvPr id="5" name="Slide Number Placeholder 4"/>
          <p:cNvSpPr>
            <a:spLocks noGrp="1"/>
          </p:cNvSpPr>
          <p:nvPr>
            <p:ph type="sldNum" sz="quarter" idx="11"/>
          </p:nvPr>
        </p:nvSpPr>
        <p:spPr/>
        <p:txBody>
          <a:bodyPr/>
          <a:lstStyle/>
          <a:p>
            <a:fld id="{914EB6A6-AF8E-4D18-8051-183E9D4D3771}" type="slidenum">
              <a:rPr lang="en-US" smtClean="0"/>
              <a:t>37</a:t>
            </a:fld>
            <a:endParaRPr lang="en-US"/>
          </a:p>
        </p:txBody>
      </p:sp>
    </p:spTree>
    <p:extLst>
      <p:ext uri="{BB962C8B-B14F-4D97-AF65-F5344CB8AC3E}">
        <p14:creationId xmlns:p14="http://schemas.microsoft.com/office/powerpoint/2010/main" val="1795330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Copyright 2015 Walter Wesley -- Slides cannot be used without permission.</a:t>
            </a:r>
            <a:endParaRPr lang="en-US"/>
          </a:p>
        </p:txBody>
      </p:sp>
      <p:sp>
        <p:nvSpPr>
          <p:cNvPr id="5" name="Slide Number Placeholder 4"/>
          <p:cNvSpPr>
            <a:spLocks noGrp="1"/>
          </p:cNvSpPr>
          <p:nvPr>
            <p:ph type="sldNum" sz="quarter" idx="11"/>
          </p:nvPr>
        </p:nvSpPr>
        <p:spPr/>
        <p:txBody>
          <a:bodyPr/>
          <a:lstStyle/>
          <a:p>
            <a:fld id="{914EB6A6-AF8E-4D18-8051-183E9D4D3771}" type="slidenum">
              <a:rPr lang="en-US" smtClean="0"/>
              <a:t>11</a:t>
            </a:fld>
            <a:endParaRPr lang="en-US"/>
          </a:p>
        </p:txBody>
      </p:sp>
    </p:spTree>
    <p:extLst>
      <p:ext uri="{BB962C8B-B14F-4D97-AF65-F5344CB8AC3E}">
        <p14:creationId xmlns:p14="http://schemas.microsoft.com/office/powerpoint/2010/main" val="17953303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om</a:t>
            </a:r>
            <a:endParaRPr lang="en-US"/>
          </a:p>
        </p:txBody>
      </p:sp>
      <p:sp>
        <p:nvSpPr>
          <p:cNvPr id="4" name="Footer Placeholder 3"/>
          <p:cNvSpPr>
            <a:spLocks noGrp="1"/>
          </p:cNvSpPr>
          <p:nvPr>
            <p:ph type="ftr" sz="quarter" idx="10"/>
          </p:nvPr>
        </p:nvSpPr>
        <p:spPr/>
        <p:txBody>
          <a:bodyPr/>
          <a:lstStyle/>
          <a:p>
            <a:r>
              <a:rPr lang="en-US" smtClean="0"/>
              <a:t>Copyright 2015 Walter Wesley -- Slides cannot be used without permission.</a:t>
            </a:r>
            <a:endParaRPr lang="en-US"/>
          </a:p>
        </p:txBody>
      </p:sp>
      <p:sp>
        <p:nvSpPr>
          <p:cNvPr id="5" name="Slide Number Placeholder 4"/>
          <p:cNvSpPr>
            <a:spLocks noGrp="1"/>
          </p:cNvSpPr>
          <p:nvPr>
            <p:ph type="sldNum" sz="quarter" idx="11"/>
          </p:nvPr>
        </p:nvSpPr>
        <p:spPr/>
        <p:txBody>
          <a:bodyPr/>
          <a:lstStyle/>
          <a:p>
            <a:fld id="{914EB6A6-AF8E-4D18-8051-183E9D4D3771}" type="slidenum">
              <a:rPr lang="en-US" smtClean="0"/>
              <a:t>38</a:t>
            </a:fld>
            <a:endParaRPr lang="en-US"/>
          </a:p>
        </p:txBody>
      </p:sp>
    </p:spTree>
    <p:extLst>
      <p:ext uri="{BB962C8B-B14F-4D97-AF65-F5344CB8AC3E}">
        <p14:creationId xmlns:p14="http://schemas.microsoft.com/office/powerpoint/2010/main" val="17953303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om</a:t>
            </a:r>
            <a:endParaRPr lang="en-US"/>
          </a:p>
        </p:txBody>
      </p:sp>
      <p:sp>
        <p:nvSpPr>
          <p:cNvPr id="4" name="Footer Placeholder 3"/>
          <p:cNvSpPr>
            <a:spLocks noGrp="1"/>
          </p:cNvSpPr>
          <p:nvPr>
            <p:ph type="ftr" sz="quarter" idx="10"/>
          </p:nvPr>
        </p:nvSpPr>
        <p:spPr/>
        <p:txBody>
          <a:bodyPr/>
          <a:lstStyle/>
          <a:p>
            <a:r>
              <a:rPr lang="en-US" smtClean="0"/>
              <a:t>Copyright 2015 Walter Wesley -- Slides cannot be used without permission.</a:t>
            </a:r>
            <a:endParaRPr lang="en-US"/>
          </a:p>
        </p:txBody>
      </p:sp>
      <p:sp>
        <p:nvSpPr>
          <p:cNvPr id="5" name="Slide Number Placeholder 4"/>
          <p:cNvSpPr>
            <a:spLocks noGrp="1"/>
          </p:cNvSpPr>
          <p:nvPr>
            <p:ph type="sldNum" sz="quarter" idx="11"/>
          </p:nvPr>
        </p:nvSpPr>
        <p:spPr/>
        <p:txBody>
          <a:bodyPr/>
          <a:lstStyle/>
          <a:p>
            <a:fld id="{914EB6A6-AF8E-4D18-8051-183E9D4D3771}" type="slidenum">
              <a:rPr lang="en-US" smtClean="0"/>
              <a:t>39</a:t>
            </a:fld>
            <a:endParaRPr lang="en-US"/>
          </a:p>
        </p:txBody>
      </p:sp>
    </p:spTree>
    <p:extLst>
      <p:ext uri="{BB962C8B-B14F-4D97-AF65-F5344CB8AC3E}">
        <p14:creationId xmlns:p14="http://schemas.microsoft.com/office/powerpoint/2010/main" val="17953303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om</a:t>
            </a:r>
            <a:endParaRPr lang="en-US"/>
          </a:p>
        </p:txBody>
      </p:sp>
      <p:sp>
        <p:nvSpPr>
          <p:cNvPr id="4" name="Footer Placeholder 3"/>
          <p:cNvSpPr>
            <a:spLocks noGrp="1"/>
          </p:cNvSpPr>
          <p:nvPr>
            <p:ph type="ftr" sz="quarter" idx="10"/>
          </p:nvPr>
        </p:nvSpPr>
        <p:spPr/>
        <p:txBody>
          <a:bodyPr/>
          <a:lstStyle/>
          <a:p>
            <a:r>
              <a:rPr lang="en-US" smtClean="0"/>
              <a:t>Copyright 2015 Walter Wesley -- Slides cannot be used without permission.</a:t>
            </a:r>
            <a:endParaRPr lang="en-US"/>
          </a:p>
        </p:txBody>
      </p:sp>
      <p:sp>
        <p:nvSpPr>
          <p:cNvPr id="5" name="Slide Number Placeholder 4"/>
          <p:cNvSpPr>
            <a:spLocks noGrp="1"/>
          </p:cNvSpPr>
          <p:nvPr>
            <p:ph type="sldNum" sz="quarter" idx="11"/>
          </p:nvPr>
        </p:nvSpPr>
        <p:spPr/>
        <p:txBody>
          <a:bodyPr/>
          <a:lstStyle/>
          <a:p>
            <a:fld id="{914EB6A6-AF8E-4D18-8051-183E9D4D3771}" type="slidenum">
              <a:rPr lang="en-US" smtClean="0"/>
              <a:t>40</a:t>
            </a:fld>
            <a:endParaRPr lang="en-US"/>
          </a:p>
        </p:txBody>
      </p:sp>
    </p:spTree>
    <p:extLst>
      <p:ext uri="{BB962C8B-B14F-4D97-AF65-F5344CB8AC3E}">
        <p14:creationId xmlns:p14="http://schemas.microsoft.com/office/powerpoint/2010/main" val="17953303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om</a:t>
            </a:r>
            <a:endParaRPr lang="en-US"/>
          </a:p>
        </p:txBody>
      </p:sp>
      <p:sp>
        <p:nvSpPr>
          <p:cNvPr id="4" name="Footer Placeholder 3"/>
          <p:cNvSpPr>
            <a:spLocks noGrp="1"/>
          </p:cNvSpPr>
          <p:nvPr>
            <p:ph type="ftr" sz="quarter" idx="10"/>
          </p:nvPr>
        </p:nvSpPr>
        <p:spPr/>
        <p:txBody>
          <a:bodyPr/>
          <a:lstStyle/>
          <a:p>
            <a:r>
              <a:rPr lang="en-US" smtClean="0"/>
              <a:t>Copyright 2015 Walter Wesley -- Slides cannot be used without permission.</a:t>
            </a:r>
            <a:endParaRPr lang="en-US"/>
          </a:p>
        </p:txBody>
      </p:sp>
      <p:sp>
        <p:nvSpPr>
          <p:cNvPr id="5" name="Slide Number Placeholder 4"/>
          <p:cNvSpPr>
            <a:spLocks noGrp="1"/>
          </p:cNvSpPr>
          <p:nvPr>
            <p:ph type="sldNum" sz="quarter" idx="11"/>
          </p:nvPr>
        </p:nvSpPr>
        <p:spPr/>
        <p:txBody>
          <a:bodyPr/>
          <a:lstStyle/>
          <a:p>
            <a:fld id="{914EB6A6-AF8E-4D18-8051-183E9D4D3771}" type="slidenum">
              <a:rPr lang="en-US" smtClean="0"/>
              <a:t>41</a:t>
            </a:fld>
            <a:endParaRPr lang="en-US"/>
          </a:p>
        </p:txBody>
      </p:sp>
    </p:spTree>
    <p:extLst>
      <p:ext uri="{BB962C8B-B14F-4D97-AF65-F5344CB8AC3E}">
        <p14:creationId xmlns:p14="http://schemas.microsoft.com/office/powerpoint/2010/main" val="17953303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om</a:t>
            </a:r>
            <a:endParaRPr lang="en-US"/>
          </a:p>
        </p:txBody>
      </p:sp>
      <p:sp>
        <p:nvSpPr>
          <p:cNvPr id="4" name="Footer Placeholder 3"/>
          <p:cNvSpPr>
            <a:spLocks noGrp="1"/>
          </p:cNvSpPr>
          <p:nvPr>
            <p:ph type="ftr" sz="quarter" idx="10"/>
          </p:nvPr>
        </p:nvSpPr>
        <p:spPr/>
        <p:txBody>
          <a:bodyPr/>
          <a:lstStyle/>
          <a:p>
            <a:r>
              <a:rPr lang="en-US" smtClean="0"/>
              <a:t>Copyright 2015 Walter Wesley -- Slides cannot be used without permission.</a:t>
            </a:r>
            <a:endParaRPr lang="en-US"/>
          </a:p>
        </p:txBody>
      </p:sp>
      <p:sp>
        <p:nvSpPr>
          <p:cNvPr id="5" name="Slide Number Placeholder 4"/>
          <p:cNvSpPr>
            <a:spLocks noGrp="1"/>
          </p:cNvSpPr>
          <p:nvPr>
            <p:ph type="sldNum" sz="quarter" idx="11"/>
          </p:nvPr>
        </p:nvSpPr>
        <p:spPr/>
        <p:txBody>
          <a:bodyPr/>
          <a:lstStyle/>
          <a:p>
            <a:fld id="{914EB6A6-AF8E-4D18-8051-183E9D4D3771}" type="slidenum">
              <a:rPr lang="en-US" smtClean="0"/>
              <a:t>42</a:t>
            </a:fld>
            <a:endParaRPr lang="en-US"/>
          </a:p>
        </p:txBody>
      </p:sp>
    </p:spTree>
    <p:extLst>
      <p:ext uri="{BB962C8B-B14F-4D97-AF65-F5344CB8AC3E}">
        <p14:creationId xmlns:p14="http://schemas.microsoft.com/office/powerpoint/2010/main" val="17953303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om</a:t>
            </a:r>
            <a:endParaRPr lang="en-US"/>
          </a:p>
        </p:txBody>
      </p:sp>
      <p:sp>
        <p:nvSpPr>
          <p:cNvPr id="4" name="Footer Placeholder 3"/>
          <p:cNvSpPr>
            <a:spLocks noGrp="1"/>
          </p:cNvSpPr>
          <p:nvPr>
            <p:ph type="ftr" sz="quarter" idx="10"/>
          </p:nvPr>
        </p:nvSpPr>
        <p:spPr/>
        <p:txBody>
          <a:bodyPr/>
          <a:lstStyle/>
          <a:p>
            <a:r>
              <a:rPr lang="en-US" smtClean="0"/>
              <a:t>Copyright 2015 Walter Wesley -- Slides cannot be used without permission.</a:t>
            </a:r>
            <a:endParaRPr lang="en-US"/>
          </a:p>
        </p:txBody>
      </p:sp>
      <p:sp>
        <p:nvSpPr>
          <p:cNvPr id="5" name="Slide Number Placeholder 4"/>
          <p:cNvSpPr>
            <a:spLocks noGrp="1"/>
          </p:cNvSpPr>
          <p:nvPr>
            <p:ph type="sldNum" sz="quarter" idx="11"/>
          </p:nvPr>
        </p:nvSpPr>
        <p:spPr/>
        <p:txBody>
          <a:bodyPr/>
          <a:lstStyle/>
          <a:p>
            <a:fld id="{914EB6A6-AF8E-4D18-8051-183E9D4D3771}" type="slidenum">
              <a:rPr lang="en-US" smtClean="0"/>
              <a:t>43</a:t>
            </a:fld>
            <a:endParaRPr lang="en-US"/>
          </a:p>
        </p:txBody>
      </p:sp>
    </p:spTree>
    <p:extLst>
      <p:ext uri="{BB962C8B-B14F-4D97-AF65-F5344CB8AC3E}">
        <p14:creationId xmlns:p14="http://schemas.microsoft.com/office/powerpoint/2010/main" val="179533037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om</a:t>
            </a:r>
            <a:endParaRPr lang="en-US"/>
          </a:p>
        </p:txBody>
      </p:sp>
      <p:sp>
        <p:nvSpPr>
          <p:cNvPr id="4" name="Footer Placeholder 3"/>
          <p:cNvSpPr>
            <a:spLocks noGrp="1"/>
          </p:cNvSpPr>
          <p:nvPr>
            <p:ph type="ftr" sz="quarter" idx="10"/>
          </p:nvPr>
        </p:nvSpPr>
        <p:spPr/>
        <p:txBody>
          <a:bodyPr/>
          <a:lstStyle/>
          <a:p>
            <a:r>
              <a:rPr lang="en-US" smtClean="0"/>
              <a:t>Copyright 2015 Walter Wesley -- Slides cannot be used without permission.</a:t>
            </a:r>
            <a:endParaRPr lang="en-US"/>
          </a:p>
        </p:txBody>
      </p:sp>
      <p:sp>
        <p:nvSpPr>
          <p:cNvPr id="5" name="Slide Number Placeholder 4"/>
          <p:cNvSpPr>
            <a:spLocks noGrp="1"/>
          </p:cNvSpPr>
          <p:nvPr>
            <p:ph type="sldNum" sz="quarter" idx="11"/>
          </p:nvPr>
        </p:nvSpPr>
        <p:spPr/>
        <p:txBody>
          <a:bodyPr/>
          <a:lstStyle/>
          <a:p>
            <a:fld id="{914EB6A6-AF8E-4D18-8051-183E9D4D3771}" type="slidenum">
              <a:rPr lang="en-US" smtClean="0"/>
              <a:t>44</a:t>
            </a:fld>
            <a:endParaRPr lang="en-US"/>
          </a:p>
        </p:txBody>
      </p:sp>
    </p:spTree>
    <p:extLst>
      <p:ext uri="{BB962C8B-B14F-4D97-AF65-F5344CB8AC3E}">
        <p14:creationId xmlns:p14="http://schemas.microsoft.com/office/powerpoint/2010/main" val="179533037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om</a:t>
            </a:r>
            <a:endParaRPr lang="en-US"/>
          </a:p>
        </p:txBody>
      </p:sp>
      <p:sp>
        <p:nvSpPr>
          <p:cNvPr id="4" name="Footer Placeholder 3"/>
          <p:cNvSpPr>
            <a:spLocks noGrp="1"/>
          </p:cNvSpPr>
          <p:nvPr>
            <p:ph type="ftr" sz="quarter" idx="10"/>
          </p:nvPr>
        </p:nvSpPr>
        <p:spPr/>
        <p:txBody>
          <a:bodyPr/>
          <a:lstStyle/>
          <a:p>
            <a:r>
              <a:rPr lang="en-US" smtClean="0"/>
              <a:t>Copyright 2015 Walter Wesley -- Slides cannot be used without permission.</a:t>
            </a:r>
            <a:endParaRPr lang="en-US"/>
          </a:p>
        </p:txBody>
      </p:sp>
      <p:sp>
        <p:nvSpPr>
          <p:cNvPr id="5" name="Slide Number Placeholder 4"/>
          <p:cNvSpPr>
            <a:spLocks noGrp="1"/>
          </p:cNvSpPr>
          <p:nvPr>
            <p:ph type="sldNum" sz="quarter" idx="11"/>
          </p:nvPr>
        </p:nvSpPr>
        <p:spPr/>
        <p:txBody>
          <a:bodyPr/>
          <a:lstStyle/>
          <a:p>
            <a:fld id="{914EB6A6-AF8E-4D18-8051-183E9D4D3771}" type="slidenum">
              <a:rPr lang="en-US" smtClean="0"/>
              <a:t>45</a:t>
            </a:fld>
            <a:endParaRPr lang="en-US"/>
          </a:p>
        </p:txBody>
      </p:sp>
    </p:spTree>
    <p:extLst>
      <p:ext uri="{BB962C8B-B14F-4D97-AF65-F5344CB8AC3E}">
        <p14:creationId xmlns:p14="http://schemas.microsoft.com/office/powerpoint/2010/main" val="179533037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om</a:t>
            </a:r>
            <a:endParaRPr lang="en-US"/>
          </a:p>
        </p:txBody>
      </p:sp>
      <p:sp>
        <p:nvSpPr>
          <p:cNvPr id="4" name="Footer Placeholder 3"/>
          <p:cNvSpPr>
            <a:spLocks noGrp="1"/>
          </p:cNvSpPr>
          <p:nvPr>
            <p:ph type="ftr" sz="quarter" idx="10"/>
          </p:nvPr>
        </p:nvSpPr>
        <p:spPr/>
        <p:txBody>
          <a:bodyPr/>
          <a:lstStyle/>
          <a:p>
            <a:r>
              <a:rPr lang="en-US" smtClean="0"/>
              <a:t>Copyright 2015 Walter Wesley -- Slides cannot be used without permission.</a:t>
            </a:r>
            <a:endParaRPr lang="en-US"/>
          </a:p>
        </p:txBody>
      </p:sp>
      <p:sp>
        <p:nvSpPr>
          <p:cNvPr id="5" name="Slide Number Placeholder 4"/>
          <p:cNvSpPr>
            <a:spLocks noGrp="1"/>
          </p:cNvSpPr>
          <p:nvPr>
            <p:ph type="sldNum" sz="quarter" idx="11"/>
          </p:nvPr>
        </p:nvSpPr>
        <p:spPr/>
        <p:txBody>
          <a:bodyPr/>
          <a:lstStyle/>
          <a:p>
            <a:fld id="{914EB6A6-AF8E-4D18-8051-183E9D4D3771}" type="slidenum">
              <a:rPr lang="en-US" smtClean="0"/>
              <a:t>46</a:t>
            </a:fld>
            <a:endParaRPr lang="en-US"/>
          </a:p>
        </p:txBody>
      </p:sp>
    </p:spTree>
    <p:extLst>
      <p:ext uri="{BB962C8B-B14F-4D97-AF65-F5344CB8AC3E}">
        <p14:creationId xmlns:p14="http://schemas.microsoft.com/office/powerpoint/2010/main" val="179533037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om</a:t>
            </a:r>
            <a:endParaRPr lang="en-US"/>
          </a:p>
        </p:txBody>
      </p:sp>
      <p:sp>
        <p:nvSpPr>
          <p:cNvPr id="4" name="Footer Placeholder 3"/>
          <p:cNvSpPr>
            <a:spLocks noGrp="1"/>
          </p:cNvSpPr>
          <p:nvPr>
            <p:ph type="ftr" sz="quarter" idx="10"/>
          </p:nvPr>
        </p:nvSpPr>
        <p:spPr/>
        <p:txBody>
          <a:bodyPr/>
          <a:lstStyle/>
          <a:p>
            <a:r>
              <a:rPr lang="en-US" smtClean="0"/>
              <a:t>Copyright 2015 Walter Wesley -- Slides cannot be used without permission.</a:t>
            </a:r>
            <a:endParaRPr lang="en-US"/>
          </a:p>
        </p:txBody>
      </p:sp>
      <p:sp>
        <p:nvSpPr>
          <p:cNvPr id="5" name="Slide Number Placeholder 4"/>
          <p:cNvSpPr>
            <a:spLocks noGrp="1"/>
          </p:cNvSpPr>
          <p:nvPr>
            <p:ph type="sldNum" sz="quarter" idx="11"/>
          </p:nvPr>
        </p:nvSpPr>
        <p:spPr/>
        <p:txBody>
          <a:bodyPr/>
          <a:lstStyle/>
          <a:p>
            <a:fld id="{914EB6A6-AF8E-4D18-8051-183E9D4D3771}" type="slidenum">
              <a:rPr lang="en-US" smtClean="0"/>
              <a:t>47</a:t>
            </a:fld>
            <a:endParaRPr lang="en-US"/>
          </a:p>
        </p:txBody>
      </p:sp>
    </p:spTree>
    <p:extLst>
      <p:ext uri="{BB962C8B-B14F-4D97-AF65-F5344CB8AC3E}">
        <p14:creationId xmlns:p14="http://schemas.microsoft.com/office/powerpoint/2010/main" val="17953303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Copyright 2015 Walter Wesley -- Slides cannot be used without permission.</a:t>
            </a:r>
            <a:endParaRPr lang="en-US"/>
          </a:p>
        </p:txBody>
      </p:sp>
      <p:sp>
        <p:nvSpPr>
          <p:cNvPr id="5" name="Slide Number Placeholder 4"/>
          <p:cNvSpPr>
            <a:spLocks noGrp="1"/>
          </p:cNvSpPr>
          <p:nvPr>
            <p:ph type="sldNum" sz="quarter" idx="11"/>
          </p:nvPr>
        </p:nvSpPr>
        <p:spPr/>
        <p:txBody>
          <a:bodyPr/>
          <a:lstStyle/>
          <a:p>
            <a:fld id="{914EB6A6-AF8E-4D18-8051-183E9D4D3771}" type="slidenum">
              <a:rPr lang="en-US" smtClean="0"/>
              <a:t>12</a:t>
            </a:fld>
            <a:endParaRPr lang="en-US"/>
          </a:p>
        </p:txBody>
      </p:sp>
    </p:spTree>
    <p:extLst>
      <p:ext uri="{BB962C8B-B14F-4D97-AF65-F5344CB8AC3E}">
        <p14:creationId xmlns:p14="http://schemas.microsoft.com/office/powerpoint/2010/main" val="179533037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om</a:t>
            </a:r>
            <a:endParaRPr lang="en-US"/>
          </a:p>
        </p:txBody>
      </p:sp>
      <p:sp>
        <p:nvSpPr>
          <p:cNvPr id="4" name="Footer Placeholder 3"/>
          <p:cNvSpPr>
            <a:spLocks noGrp="1"/>
          </p:cNvSpPr>
          <p:nvPr>
            <p:ph type="ftr" sz="quarter" idx="10"/>
          </p:nvPr>
        </p:nvSpPr>
        <p:spPr/>
        <p:txBody>
          <a:bodyPr/>
          <a:lstStyle/>
          <a:p>
            <a:r>
              <a:rPr lang="en-US" smtClean="0"/>
              <a:t>Copyright 2015 Walter Wesley -- Slides cannot be used without permission.</a:t>
            </a:r>
            <a:endParaRPr lang="en-US"/>
          </a:p>
        </p:txBody>
      </p:sp>
      <p:sp>
        <p:nvSpPr>
          <p:cNvPr id="5" name="Slide Number Placeholder 4"/>
          <p:cNvSpPr>
            <a:spLocks noGrp="1"/>
          </p:cNvSpPr>
          <p:nvPr>
            <p:ph type="sldNum" sz="quarter" idx="11"/>
          </p:nvPr>
        </p:nvSpPr>
        <p:spPr/>
        <p:txBody>
          <a:bodyPr/>
          <a:lstStyle/>
          <a:p>
            <a:fld id="{914EB6A6-AF8E-4D18-8051-183E9D4D3771}" type="slidenum">
              <a:rPr lang="en-US" smtClean="0"/>
              <a:t>48</a:t>
            </a:fld>
            <a:endParaRPr lang="en-US"/>
          </a:p>
        </p:txBody>
      </p:sp>
    </p:spTree>
    <p:extLst>
      <p:ext uri="{BB962C8B-B14F-4D97-AF65-F5344CB8AC3E}">
        <p14:creationId xmlns:p14="http://schemas.microsoft.com/office/powerpoint/2010/main" val="17953303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Copyright 2015 Walter Wesley -- Slides cannot be used without permission.</a:t>
            </a:r>
            <a:endParaRPr lang="en-US"/>
          </a:p>
        </p:txBody>
      </p:sp>
      <p:sp>
        <p:nvSpPr>
          <p:cNvPr id="5" name="Slide Number Placeholder 4"/>
          <p:cNvSpPr>
            <a:spLocks noGrp="1"/>
          </p:cNvSpPr>
          <p:nvPr>
            <p:ph type="sldNum" sz="quarter" idx="11"/>
          </p:nvPr>
        </p:nvSpPr>
        <p:spPr/>
        <p:txBody>
          <a:bodyPr/>
          <a:lstStyle/>
          <a:p>
            <a:fld id="{914EB6A6-AF8E-4D18-8051-183E9D4D3771}" type="slidenum">
              <a:rPr lang="en-US" smtClean="0"/>
              <a:t>13</a:t>
            </a:fld>
            <a:endParaRPr lang="en-US"/>
          </a:p>
        </p:txBody>
      </p:sp>
    </p:spTree>
    <p:extLst>
      <p:ext uri="{BB962C8B-B14F-4D97-AF65-F5344CB8AC3E}">
        <p14:creationId xmlns:p14="http://schemas.microsoft.com/office/powerpoint/2010/main" val="17953303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Copyright 2015 Walter Wesley -- Slides cannot be used without permission.</a:t>
            </a:r>
            <a:endParaRPr lang="en-US"/>
          </a:p>
        </p:txBody>
      </p:sp>
      <p:sp>
        <p:nvSpPr>
          <p:cNvPr id="5" name="Slide Number Placeholder 4"/>
          <p:cNvSpPr>
            <a:spLocks noGrp="1"/>
          </p:cNvSpPr>
          <p:nvPr>
            <p:ph type="sldNum" sz="quarter" idx="11"/>
          </p:nvPr>
        </p:nvSpPr>
        <p:spPr/>
        <p:txBody>
          <a:bodyPr/>
          <a:lstStyle/>
          <a:p>
            <a:fld id="{914EB6A6-AF8E-4D18-8051-183E9D4D3771}" type="slidenum">
              <a:rPr lang="en-US" smtClean="0"/>
              <a:t>14</a:t>
            </a:fld>
            <a:endParaRPr lang="en-US"/>
          </a:p>
        </p:txBody>
      </p:sp>
    </p:spTree>
    <p:extLst>
      <p:ext uri="{BB962C8B-B14F-4D97-AF65-F5344CB8AC3E}">
        <p14:creationId xmlns:p14="http://schemas.microsoft.com/office/powerpoint/2010/main" val="17953303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Copyright 2015 Walter Wesley -- Slides cannot be used without permission.</a:t>
            </a:r>
            <a:endParaRPr lang="en-US"/>
          </a:p>
        </p:txBody>
      </p:sp>
      <p:sp>
        <p:nvSpPr>
          <p:cNvPr id="5" name="Slide Number Placeholder 4"/>
          <p:cNvSpPr>
            <a:spLocks noGrp="1"/>
          </p:cNvSpPr>
          <p:nvPr>
            <p:ph type="sldNum" sz="quarter" idx="11"/>
          </p:nvPr>
        </p:nvSpPr>
        <p:spPr/>
        <p:txBody>
          <a:bodyPr/>
          <a:lstStyle/>
          <a:p>
            <a:fld id="{914EB6A6-AF8E-4D18-8051-183E9D4D3771}" type="slidenum">
              <a:rPr lang="en-US" smtClean="0"/>
              <a:t>15</a:t>
            </a:fld>
            <a:endParaRPr lang="en-US"/>
          </a:p>
        </p:txBody>
      </p:sp>
    </p:spTree>
    <p:extLst>
      <p:ext uri="{BB962C8B-B14F-4D97-AF65-F5344CB8AC3E}">
        <p14:creationId xmlns:p14="http://schemas.microsoft.com/office/powerpoint/2010/main" val="17953303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Copyright 2015 Walter Wesley -- Slides cannot be used without permission.</a:t>
            </a:r>
            <a:endParaRPr lang="en-US"/>
          </a:p>
        </p:txBody>
      </p:sp>
      <p:sp>
        <p:nvSpPr>
          <p:cNvPr id="5" name="Slide Number Placeholder 4"/>
          <p:cNvSpPr>
            <a:spLocks noGrp="1"/>
          </p:cNvSpPr>
          <p:nvPr>
            <p:ph type="sldNum" sz="quarter" idx="11"/>
          </p:nvPr>
        </p:nvSpPr>
        <p:spPr/>
        <p:txBody>
          <a:bodyPr/>
          <a:lstStyle/>
          <a:p>
            <a:fld id="{914EB6A6-AF8E-4D18-8051-183E9D4D3771}" type="slidenum">
              <a:rPr lang="en-US" smtClean="0"/>
              <a:t>16</a:t>
            </a:fld>
            <a:endParaRPr lang="en-US"/>
          </a:p>
        </p:txBody>
      </p:sp>
    </p:spTree>
    <p:extLst>
      <p:ext uri="{BB962C8B-B14F-4D97-AF65-F5344CB8AC3E}">
        <p14:creationId xmlns:p14="http://schemas.microsoft.com/office/powerpoint/2010/main" val="17953303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Copyright 2015 Walter Wesley -- Slides cannot be used without permission.</a:t>
            </a:r>
            <a:endParaRPr lang="en-US"/>
          </a:p>
        </p:txBody>
      </p:sp>
      <p:sp>
        <p:nvSpPr>
          <p:cNvPr id="5" name="Slide Number Placeholder 4"/>
          <p:cNvSpPr>
            <a:spLocks noGrp="1"/>
          </p:cNvSpPr>
          <p:nvPr>
            <p:ph type="sldNum" sz="quarter" idx="11"/>
          </p:nvPr>
        </p:nvSpPr>
        <p:spPr/>
        <p:txBody>
          <a:bodyPr/>
          <a:lstStyle/>
          <a:p>
            <a:fld id="{914EB6A6-AF8E-4D18-8051-183E9D4D3771}" type="slidenum">
              <a:rPr lang="en-US" smtClean="0"/>
              <a:t>17</a:t>
            </a:fld>
            <a:endParaRPr lang="en-US"/>
          </a:p>
        </p:txBody>
      </p:sp>
    </p:spTree>
    <p:extLst>
      <p:ext uri="{BB962C8B-B14F-4D97-AF65-F5344CB8AC3E}">
        <p14:creationId xmlns:p14="http://schemas.microsoft.com/office/powerpoint/2010/main" val="17953303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pPr eaLnBrk="1" latinLnBrk="0" hangingPunct="1"/>
            <a:fld id="{0497E249-3973-44BD-87EC-70A0F5C079FE}" type="datetime1">
              <a:rPr lang="en-US" smtClean="0"/>
              <a:t>10/14/2015</a:t>
            </a:fld>
            <a:endParaRPr lang="en-US" sz="1600"/>
          </a:p>
        </p:txBody>
      </p:sp>
      <p:sp>
        <p:nvSpPr>
          <p:cNvPr id="17" name="Footer Placeholder 16"/>
          <p:cNvSpPr>
            <a:spLocks noGrp="1"/>
          </p:cNvSpPr>
          <p:nvPr>
            <p:ph type="ftr" sz="quarter" idx="11"/>
          </p:nvPr>
        </p:nvSpPr>
        <p:spPr/>
        <p:txBody>
          <a:bodyPr/>
          <a:lstStyle/>
          <a:p>
            <a:r>
              <a:rPr kumimoji="0" lang="en-US" smtClean="0"/>
              <a:t>Copyright © 2015 Walter Wesley All Rights Reserved</a:t>
            </a:r>
            <a:endParaRPr kumimoji="0"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EA7C8D44-3667-46F6-9772-CC52308E2A7F}" type="slidenum">
              <a:rPr kumimoji="0" lang="en-US" smtClean="0"/>
              <a:pPr eaLnBrk="1" latinLnBrk="0" hangingPunct="1"/>
              <a:t>‹#›</a:t>
            </a:fld>
            <a:endParaRPr kumimoji="0"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E794363F-6EE5-4714-8215-70D1DD62D3E4}" type="datetime1">
              <a:rPr lang="en-US" smtClean="0"/>
              <a:t>10/14/2015</a:t>
            </a:fld>
            <a:endParaRPr lang="en-US"/>
          </a:p>
        </p:txBody>
      </p:sp>
      <p:sp>
        <p:nvSpPr>
          <p:cNvPr id="5" name="Footer Placeholder 4"/>
          <p:cNvSpPr>
            <a:spLocks noGrp="1"/>
          </p:cNvSpPr>
          <p:nvPr>
            <p:ph type="ftr" sz="quarter" idx="11"/>
          </p:nvPr>
        </p:nvSpPr>
        <p:spPr/>
        <p:txBody>
          <a:bodyPr/>
          <a:lstStyle/>
          <a:p>
            <a:r>
              <a:rPr kumimoji="0" lang="en-US" smtClean="0"/>
              <a:t>Copyright © 2015 Walter Wesley All Rights Reserved</a:t>
            </a:r>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EA7C8D44-3667-46F6-9772-CC52308E2A7F}" type="slidenum">
              <a:rPr kumimoji="0" lang="en-US" smtClean="0"/>
              <a:pPr eaLnBrk="1" latinLnBrk="0" hangingPunct="1"/>
              <a:t>‹#›</a:t>
            </a:fld>
            <a:endParaRPr kumimoji="0"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26F50E30-0361-4F38-9BA7-41277ECFFBE0}" type="datetime1">
              <a:rPr lang="en-US" smtClean="0"/>
              <a:t>10/14/2015</a:t>
            </a:fld>
            <a:endParaRPr lang="en-US"/>
          </a:p>
        </p:txBody>
      </p:sp>
      <p:sp>
        <p:nvSpPr>
          <p:cNvPr id="5" name="Footer Placeholder 4"/>
          <p:cNvSpPr>
            <a:spLocks noGrp="1"/>
          </p:cNvSpPr>
          <p:nvPr>
            <p:ph type="ftr" sz="quarter" idx="11"/>
          </p:nvPr>
        </p:nvSpPr>
        <p:spPr/>
        <p:txBody>
          <a:bodyPr/>
          <a:lstStyle/>
          <a:p>
            <a:r>
              <a:rPr kumimoji="0" lang="en-US" smtClean="0"/>
              <a:t>Copyright © 2015 Walter Wesley All Rights Reserved</a:t>
            </a:r>
            <a:endParaRPr kumimoji="0"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pPr eaLnBrk="1" latinLnBrk="0" hangingPunct="1"/>
            <a:fld id="{C88B8085-5696-484C-AD2A-FD2F0E21916B}" type="datetime1">
              <a:rPr lang="en-US" smtClean="0"/>
              <a:t>10/14/2015</a:t>
            </a:fld>
            <a:endParaRPr lang="en-US"/>
          </a:p>
        </p:txBody>
      </p:sp>
      <p:sp>
        <p:nvSpPr>
          <p:cNvPr id="5" name="Footer Placeholder 4"/>
          <p:cNvSpPr>
            <a:spLocks noGrp="1"/>
          </p:cNvSpPr>
          <p:nvPr>
            <p:ph type="ftr" sz="quarter" idx="11"/>
          </p:nvPr>
        </p:nvSpPr>
        <p:spPr>
          <a:xfrm>
            <a:off x="304800" y="6410848"/>
            <a:ext cx="4343400" cy="365760"/>
          </a:xfrm>
        </p:spPr>
        <p:txBody>
          <a:bodyPr/>
          <a:lstStyle/>
          <a:p>
            <a:r>
              <a:rPr kumimoji="0" lang="en-US" smtClean="0"/>
              <a:t>Copyright © 2015 Walter Wesley All Rights Reserved</a:t>
            </a:r>
            <a:endParaRPr kumimoji="0" lang="en-US"/>
          </a:p>
        </p:txBody>
      </p:sp>
      <p:sp>
        <p:nvSpPr>
          <p:cNvPr id="6" name="Slide Number Placeholder 5"/>
          <p:cNvSpPr>
            <a:spLocks noGrp="1"/>
          </p:cNvSpPr>
          <p:nvPr>
            <p:ph type="sldNum" sz="quarter" idx="12"/>
          </p:nvPr>
        </p:nvSpPr>
        <p:spPr>
          <a:xfrm>
            <a:off x="4361688" y="1026372"/>
            <a:ext cx="457200" cy="441325"/>
          </a:xfrm>
        </p:spPr>
        <p:txBody>
          <a:bodyPr/>
          <a:lstStyle/>
          <a:p>
            <a:fld id="{EA7C8D44-3667-46F6-9772-CC52308E2A7F}" type="slidenum">
              <a:rPr kumimoji="0" lang="en-US" smtClean="0"/>
              <a:pPr eaLnBrk="1" latinLnBrk="0" hangingPunct="1"/>
              <a:t>‹#›</a:t>
            </a:fld>
            <a:endParaRPr kumimoji="0"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Footer Placeholder 4"/>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Date Placeholder 3"/>
          <p:cNvSpPr>
            <a:spLocks noGrp="1"/>
          </p:cNvSpPr>
          <p:nvPr>
            <p:ph type="dt" sz="half" idx="10"/>
          </p:nvPr>
        </p:nvSpPr>
        <p:spPr/>
        <p:txBody>
          <a:bodyPr/>
          <a:lstStyle/>
          <a:p>
            <a:pPr eaLnBrk="1" latinLnBrk="0" hangingPunct="1"/>
            <a:fld id="{6E3AC250-8E80-4D58-BD0F-E1088AD151BD}" type="datetime1">
              <a:rPr lang="en-US" smtClean="0"/>
              <a:t>10/14/2015</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EA7C8D44-3667-46F6-9772-CC52308E2A7F}" type="slidenum">
              <a:rPr kumimoji="0" lang="en-US" smtClean="0"/>
              <a:pPr eaLnBrk="1" latinLnBrk="0" hangingPunct="1"/>
              <a:t>‹#›</a:t>
            </a:fld>
            <a:endParaRPr kumimoji="0"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pPr eaLnBrk="1" latinLnBrk="0" hangingPunct="1"/>
            <a:fld id="{649D5442-58BA-425C-B3D7-4EC7774E0866}" type="datetime1">
              <a:rPr lang="en-US" smtClean="0"/>
              <a:t>10/14/2015</a:t>
            </a:fld>
            <a:endParaRPr lang="en-US"/>
          </a:p>
        </p:txBody>
      </p:sp>
      <p:sp>
        <p:nvSpPr>
          <p:cNvPr id="6" name="Footer Placeholder 5"/>
          <p:cNvSpPr>
            <a:spLocks noGrp="1"/>
          </p:cNvSpPr>
          <p:nvPr>
            <p:ph type="ftr" sz="quarter" idx="11"/>
          </p:nvPr>
        </p:nvSpPr>
        <p:spPr/>
        <p:txBody>
          <a:bodyPr/>
          <a:lstStyle/>
          <a:p>
            <a:r>
              <a:rPr kumimoji="0" lang="en-US" smtClean="0"/>
              <a:t>Copyright © 2015 Walter Wesley All Rights Reserved</a:t>
            </a:r>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pPr eaLnBrk="1" latinLnBrk="0" hangingPunct="1"/>
            <a:fld id="{A35B97EA-49B3-4FE8-ACAF-9446567F16FA}" type="datetime1">
              <a:rPr lang="en-US" smtClean="0"/>
              <a:t>10/14/2015</a:t>
            </a:fld>
            <a:endParaRPr lang="en-US"/>
          </a:p>
        </p:txBody>
      </p:sp>
      <p:sp>
        <p:nvSpPr>
          <p:cNvPr id="8" name="Footer Placeholder 7"/>
          <p:cNvSpPr>
            <a:spLocks noGrp="1"/>
          </p:cNvSpPr>
          <p:nvPr>
            <p:ph type="ftr" sz="quarter" idx="11"/>
          </p:nvPr>
        </p:nvSpPr>
        <p:spPr>
          <a:xfrm>
            <a:off x="304800" y="6409944"/>
            <a:ext cx="4648200" cy="365760"/>
          </a:xfrm>
        </p:spPr>
        <p:txBody>
          <a:bodyPr/>
          <a:lstStyle/>
          <a:p>
            <a:r>
              <a:rPr kumimoji="0" lang="en-US" smtClean="0"/>
              <a:t>Copyright © 2015 Walter Wesley All Rights Reserved</a:t>
            </a:r>
            <a:endParaRPr kumimoji="0"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EA7C8D44-3667-46F6-9772-CC52308E2A7F}" type="slidenum">
              <a:rPr kumimoji="0" lang="en-US" smtClean="0"/>
              <a:pPr eaLnBrk="1" latinLnBrk="0" hangingPunct="1"/>
              <a:t>‹#›</a:t>
            </a:fld>
            <a:endParaRPr kumimoji="0"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eaLnBrk="1" latinLnBrk="0" hangingPunct="1"/>
            <a:fld id="{82104422-FDFE-4566-A312-62809CDB05F3}" type="datetime1">
              <a:rPr lang="en-US" smtClean="0"/>
              <a:t>10/14/2015</a:t>
            </a:fld>
            <a:endParaRPr lang="en-US"/>
          </a:p>
        </p:txBody>
      </p:sp>
      <p:sp>
        <p:nvSpPr>
          <p:cNvPr id="4" name="Footer Placeholder 3"/>
          <p:cNvSpPr>
            <a:spLocks noGrp="1"/>
          </p:cNvSpPr>
          <p:nvPr>
            <p:ph type="ftr" sz="quarter" idx="11"/>
          </p:nvPr>
        </p:nvSpPr>
        <p:spPr/>
        <p:txBody>
          <a:bodyPr/>
          <a:lstStyle/>
          <a:p>
            <a:r>
              <a:rPr kumimoji="0" lang="en-US" smtClean="0"/>
              <a:t>Copyright © 2015 Walter Wesley All Rights Reserved</a:t>
            </a:r>
            <a:endParaRPr kumimoji="0" lang="en-US"/>
          </a:p>
        </p:txBody>
      </p:sp>
      <p:sp>
        <p:nvSpPr>
          <p:cNvPr id="5" name="Slide Number Placeholder 4"/>
          <p:cNvSpPr>
            <a:spLocks noGrp="1"/>
          </p:cNvSpPr>
          <p:nvPr>
            <p:ph type="sldNum" sz="quarter" idx="12"/>
          </p:nvPr>
        </p:nvSpPr>
        <p:spPr>
          <a:xfrm>
            <a:off x="4343400" y="1036020"/>
            <a:ext cx="457200" cy="441325"/>
          </a:xfrm>
        </p:spPr>
        <p:txBody>
          <a:bodyPr/>
          <a:lstStyle/>
          <a:p>
            <a:fld id="{EA7C8D44-3667-46F6-9772-CC52308E2A7F}" type="slidenum">
              <a:rPr kumimoji="0" lang="en-US" smtClean="0"/>
              <a:pPr eaLnBrk="1" latinLnBrk="0" hangingPunct="1"/>
              <a:t>‹#›</a:t>
            </a:fld>
            <a:endParaRPr kumimoji="0"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 name="Date Placeholder 1"/>
          <p:cNvSpPr>
            <a:spLocks noGrp="1"/>
          </p:cNvSpPr>
          <p:nvPr>
            <p:ph type="dt" sz="half" idx="10"/>
          </p:nvPr>
        </p:nvSpPr>
        <p:spPr/>
        <p:txBody>
          <a:bodyPr/>
          <a:lstStyle/>
          <a:p>
            <a:pPr eaLnBrk="1" latinLnBrk="0" hangingPunct="1"/>
            <a:fld id="{E128D9FF-98C3-4537-896C-20908AE84EE4}" type="datetime1">
              <a:rPr lang="en-US" smtClean="0"/>
              <a:t>10/14/2015</a:t>
            </a:fld>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EA7C8D44-3667-46F6-9772-CC52308E2A7F}" type="slidenum">
              <a:rPr kumimoji="0" lang="en-US" smtClean="0"/>
              <a:pPr eaLnBrk="1" latinLnBrk="0" hangingPunct="1"/>
              <a:t>‹#›</a:t>
            </a:fld>
            <a:endParaRPr kumimoji="0"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EA7C8D44-3667-46F6-9772-CC52308E2A7F}" type="slidenum">
              <a:rPr kumimoji="0" lang="en-US" smtClean="0"/>
              <a:pPr eaLnBrk="1" latinLnBrk="0" hangingPunct="1"/>
              <a:t>‹#›</a:t>
            </a:fld>
            <a:endParaRPr kumimoji="0"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pPr eaLnBrk="1" latinLnBrk="0" hangingPunct="1"/>
            <a:fld id="{2285A7A6-5803-431A-9E78-08B4903A5624}" type="datetime1">
              <a:rPr lang="en-US" smtClean="0"/>
              <a:t>10/14/2015</a:t>
            </a:fld>
            <a:endParaRPr lang="en-US"/>
          </a:p>
        </p:txBody>
      </p:sp>
      <p:sp>
        <p:nvSpPr>
          <p:cNvPr id="6" name="Footer Placeholder 5"/>
          <p:cNvSpPr>
            <a:spLocks noGrp="1"/>
          </p:cNvSpPr>
          <p:nvPr>
            <p:ph type="ftr" sz="quarter" idx="11"/>
          </p:nvPr>
        </p:nvSpPr>
        <p:spPr>
          <a:xfrm>
            <a:off x="301752" y="6492240"/>
            <a:ext cx="4651248" cy="365760"/>
          </a:xfrm>
        </p:spPr>
        <p:txBody>
          <a:bodyPr/>
          <a:lstStyle/>
          <a:p>
            <a:r>
              <a:rPr kumimoji="0" lang="en-US" smtClean="0"/>
              <a:t>Copyright © 2015 Walter Wesley All Rights Reserved</a:t>
            </a:r>
            <a:endParaRPr kumimoji="0"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EA7C8D44-3667-46F6-9772-CC52308E2A7F}" type="slidenum">
              <a:rPr kumimoji="0" lang="en-US" smtClean="0"/>
              <a:pPr eaLnBrk="1" latinLnBrk="0" hangingPunct="1"/>
              <a:t>‹#›</a:t>
            </a:fld>
            <a:endParaRPr kumimoji="0"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pPr eaLnBrk="1" latinLnBrk="0" hangingPunct="1"/>
            <a:fld id="{71A71074-D3DA-45FE-9E36-33FD3499880E}" type="datetime1">
              <a:rPr lang="en-US" smtClean="0"/>
              <a:t>10/14/2015</a:t>
            </a:fld>
            <a:endParaRPr lang="en-US"/>
          </a:p>
        </p:txBody>
      </p:sp>
      <p:sp>
        <p:nvSpPr>
          <p:cNvPr id="6" name="Footer Placeholder 5"/>
          <p:cNvSpPr>
            <a:spLocks noGrp="1"/>
          </p:cNvSpPr>
          <p:nvPr>
            <p:ph type="ftr" sz="quarter" idx="11"/>
          </p:nvPr>
        </p:nvSpPr>
        <p:spPr>
          <a:xfrm>
            <a:off x="301752" y="6410848"/>
            <a:ext cx="4498848" cy="365760"/>
          </a:xfrm>
        </p:spPr>
        <p:txBody>
          <a:bodyPr/>
          <a:lstStyle/>
          <a:p>
            <a:r>
              <a:rPr kumimoji="0" lang="en-US" smtClean="0"/>
              <a:t>Copyright © 2015 Walter Wesley All Rights Reserved</a:t>
            </a:r>
            <a:endParaRPr kumimoji="0"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pPr eaLnBrk="1" latinLnBrk="0" hangingPunct="1"/>
            <a:fld id="{9A97221F-1140-4E3B-905D-3C9D302870BD}" type="datetime1">
              <a:rPr lang="en-US" smtClean="0"/>
              <a:t>10/14/2015</a:t>
            </a:fld>
            <a:endParaRPr lang="en-US" sz="1400">
              <a:solidFill>
                <a:schemeClr val="tx2"/>
              </a:solidFill>
            </a:endParaRPr>
          </a:p>
        </p:txBody>
      </p:sp>
      <p:sp>
        <p:nvSpPr>
          <p:cNvPr id="3" name="Footer Placeholder 2"/>
          <p:cNvSpPr>
            <a:spLocks noGrp="1"/>
          </p:cNvSpPr>
          <p:nvPr>
            <p:ph type="ftr" sz="quarter" idx="3"/>
          </p:nvPr>
        </p:nvSpPr>
        <p:spPr>
          <a:xfrm>
            <a:off x="304800" y="6410848"/>
            <a:ext cx="5486400" cy="365760"/>
          </a:xfrm>
          <a:prstGeom prst="rect">
            <a:avLst/>
          </a:prstGeom>
        </p:spPr>
        <p:txBody>
          <a:bodyPr vert="horz"/>
          <a:lstStyle>
            <a:lvl1pPr algn="l" eaLnBrk="1" latinLnBrk="0" hangingPunct="1">
              <a:defRPr kumimoji="0" sz="1200">
                <a:solidFill>
                  <a:srgbClr val="FFFFFF"/>
                </a:solidFill>
              </a:defRPr>
            </a:lvl1pPr>
          </a:lstStyle>
          <a:p>
            <a:pPr algn="r" eaLnBrk="1" latinLnBrk="0" hangingPunct="1"/>
            <a:r>
              <a:rPr kumimoji="0" lang="en-US" sz="1400" smtClean="0">
                <a:solidFill>
                  <a:schemeClr val="tx2"/>
                </a:solidFill>
              </a:rPr>
              <a:t>Copyright © 2015 Walter Wesley All Rights Reserved</a:t>
            </a:r>
            <a:endParaRPr kumimoji="0" lang="en-US" sz="1400">
              <a:solidFill>
                <a:schemeClr val="tx2"/>
              </a:solidFill>
            </a:endParaRPr>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pPr algn="l" eaLnBrk="1" latinLnBrk="0" hangingPunct="1"/>
            <a:fld id="{EA7C8D44-3667-46F6-9772-CC52308E2A7F}" type="slidenum">
              <a:rPr kumimoji="0" lang="en-US" smtClean="0"/>
              <a:pPr algn="l" eaLnBrk="1" latinLnBrk="0" hangingPunct="1"/>
              <a:t>‹#›</a:t>
            </a:fld>
            <a:endParaRPr kumimoji="0" lang="en-US" sz="1600">
              <a:solidFill>
                <a:schemeClr val="tx2"/>
              </a:solidFill>
            </a:endParaRPr>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iming>
    <p:tnLst>
      <p:par>
        <p:cTn id="1" dur="indefinite" restart="never" nodeType="tmRoot"/>
      </p:par>
    </p:tnLst>
  </p:timing>
  <p:hf hdr="0" dt="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file:///C:\UCSD\PythonForInformatics\code\searcher.py#line=4"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pPr algn="ctr"/>
            <a:r>
              <a:rPr lang="en-US" smtClean="0"/>
              <a:t>Lesson 4</a:t>
            </a:r>
            <a:endParaRPr lang="en-US" dirty="0"/>
          </a:p>
        </p:txBody>
      </p:sp>
      <p:sp>
        <p:nvSpPr>
          <p:cNvPr id="5" name="Footer Placeholder 4"/>
          <p:cNvSpPr>
            <a:spLocks noGrp="1"/>
          </p:cNvSpPr>
          <p:nvPr>
            <p:ph type="ftr" sz="quarter" idx="11"/>
          </p:nvPr>
        </p:nvSpPr>
        <p:spPr>
          <a:xfrm>
            <a:off x="304800" y="6410848"/>
            <a:ext cx="4114800" cy="365760"/>
          </a:xfrm>
        </p:spPr>
        <p:txBody>
          <a:bodyPr/>
          <a:lstStyle/>
          <a:p>
            <a:r>
              <a:rPr kumimoji="0" lang="en-US" dirty="0" smtClean="0"/>
              <a:t>Copyright © 2015 Walter Wesley All Rights Reserved</a:t>
            </a:r>
            <a:endParaRPr kumimoji="0" lang="en-US" dirty="0"/>
          </a:p>
        </p:txBody>
      </p:sp>
      <p:sp>
        <p:nvSpPr>
          <p:cNvPr id="6" name="Slide Number Placeholder 5"/>
          <p:cNvSpPr>
            <a:spLocks noGrp="1"/>
          </p:cNvSpPr>
          <p:nvPr>
            <p:ph type="sldNum" sz="quarter" idx="12"/>
          </p:nvPr>
        </p:nvSpPr>
        <p:spPr/>
        <p:txBody>
          <a:bodyPr/>
          <a:lstStyle/>
          <a:p>
            <a:pPr eaLnBrk="1" latinLnBrk="0" hangingPunct="1"/>
            <a:r>
              <a:rPr lang="en-US"/>
              <a:t>1</a:t>
            </a:r>
            <a:endParaRPr kumimoji="0" lang="en-US" dirty="0"/>
          </a:p>
        </p:txBody>
      </p:sp>
      <p:sp>
        <p:nvSpPr>
          <p:cNvPr id="2" name="Title 1"/>
          <p:cNvSpPr>
            <a:spLocks noGrp="1"/>
          </p:cNvSpPr>
          <p:nvPr>
            <p:ph type="ctrTitle"/>
          </p:nvPr>
        </p:nvSpPr>
        <p:spPr/>
        <p:txBody>
          <a:bodyPr/>
          <a:lstStyle/>
          <a:p>
            <a:pPr algn="ctr"/>
            <a:r>
              <a:rPr lang="en-US" dirty="0" smtClean="0"/>
              <a:t>Python for Informatics</a:t>
            </a:r>
            <a:endParaRPr lang="en-US" dirty="0"/>
          </a:p>
        </p:txBody>
      </p:sp>
    </p:spTree>
    <p:extLst>
      <p:ext uri="{BB962C8B-B14F-4D97-AF65-F5344CB8AC3E}">
        <p14:creationId xmlns:p14="http://schemas.microsoft.com/office/powerpoint/2010/main" val="12028387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Skipping What Doesn’t Interest Us</a:t>
            </a:r>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10</a:t>
            </a:fld>
            <a:endParaRPr kumimoji="0" lang="en-US"/>
          </a:p>
        </p:txBody>
      </p:sp>
      <p:sp>
        <p:nvSpPr>
          <p:cNvPr id="5" name="Content Placeholder 4"/>
          <p:cNvSpPr>
            <a:spLocks noGrp="1"/>
          </p:cNvSpPr>
          <p:nvPr>
            <p:ph sz="quarter" idx="1"/>
          </p:nvPr>
        </p:nvSpPr>
        <p:spPr/>
        <p:txBody>
          <a:bodyPr>
            <a:normAutofit/>
          </a:bodyPr>
          <a:lstStyle/>
          <a:p>
            <a:r>
              <a:rPr lang="en-US" sz="2200" smtClean="0"/>
              <a:t>The </a:t>
            </a:r>
            <a:r>
              <a:rPr lang="en-US" sz="2200" b="1" i="1" smtClean="0"/>
              <a:t>find</a:t>
            </a:r>
            <a:r>
              <a:rPr lang="en-US" sz="2200" smtClean="0"/>
              <a:t> string method can help us find what we are looking for somewhere within our current input line.</a:t>
            </a:r>
            <a:endParaRPr lang="en-US" sz="2200"/>
          </a:p>
          <a:p>
            <a:pPr marL="548640" lvl="2" indent="0">
              <a:buNone/>
            </a:pPr>
            <a:endParaRPr lang="en-US" sz="1700" b="1" i="1" smtClean="0"/>
          </a:p>
          <a:p>
            <a:pPr marL="548640" lvl="2" indent="0">
              <a:buNone/>
            </a:pPr>
            <a:r>
              <a:rPr lang="en-US" sz="1700" b="1" i="1" smtClean="0"/>
              <a:t>fhand </a:t>
            </a:r>
            <a:r>
              <a:rPr lang="en-US" sz="1700" b="1" i="1"/>
              <a:t>= open('C:/UCSD/PythonForInformatics/code/romeo-full.txt')</a:t>
            </a:r>
          </a:p>
          <a:p>
            <a:pPr marL="548640" lvl="2" indent="0">
              <a:buNone/>
            </a:pPr>
            <a:r>
              <a:rPr lang="en-US" sz="1700" b="1" i="1" smtClean="0"/>
              <a:t>for </a:t>
            </a:r>
            <a:r>
              <a:rPr lang="en-US" sz="1700" b="1" i="1"/>
              <a:t>line in fhand </a:t>
            </a:r>
            <a:r>
              <a:rPr lang="en-US" sz="1700" b="1" i="1" smtClean="0"/>
              <a:t>:</a:t>
            </a:r>
          </a:p>
          <a:p>
            <a:pPr marL="548640" lvl="2" indent="0">
              <a:buNone/>
            </a:pPr>
            <a:r>
              <a:rPr lang="en-US" sz="1700" b="1" i="1"/>
              <a:t> </a:t>
            </a:r>
            <a:r>
              <a:rPr lang="en-US" sz="1700" b="1" i="1" smtClean="0"/>
              <a:t>   # Skip lines that don’t interest us.</a:t>
            </a:r>
            <a:endParaRPr lang="en-US" sz="1700" b="1" i="1"/>
          </a:p>
          <a:p>
            <a:pPr marL="548640" lvl="2" indent="0">
              <a:buNone/>
            </a:pPr>
            <a:r>
              <a:rPr lang="en-US" sz="1700" b="1" i="1"/>
              <a:t>    </a:t>
            </a:r>
            <a:r>
              <a:rPr lang="en-US" sz="1700" b="1" i="1" smtClean="0"/>
              <a:t>if line.find('love') == -1 :</a:t>
            </a:r>
          </a:p>
          <a:p>
            <a:pPr marL="548640" lvl="2" indent="0">
              <a:buNone/>
            </a:pPr>
            <a:r>
              <a:rPr lang="en-US" sz="1700" b="1" i="1"/>
              <a:t> </a:t>
            </a:r>
            <a:r>
              <a:rPr lang="en-US" sz="1700" b="1" i="1" smtClean="0"/>
              <a:t>       continue</a:t>
            </a:r>
          </a:p>
          <a:p>
            <a:pPr marL="548640" lvl="2" indent="0">
              <a:buNone/>
            </a:pPr>
            <a:r>
              <a:rPr lang="en-US" sz="1700" b="1" i="1"/>
              <a:t> </a:t>
            </a:r>
            <a:r>
              <a:rPr lang="en-US" sz="1700" b="1" i="1" smtClean="0"/>
              <a:t>   # Process the lines we want.</a:t>
            </a:r>
          </a:p>
          <a:p>
            <a:pPr marL="548640" lvl="2" indent="0">
              <a:buNone/>
            </a:pPr>
            <a:r>
              <a:rPr lang="en-US" sz="1700" b="1" i="1"/>
              <a:t> </a:t>
            </a:r>
            <a:r>
              <a:rPr lang="en-US" sz="1700" b="1" i="1" smtClean="0"/>
              <a:t>   print line.rstrip()</a:t>
            </a:r>
          </a:p>
          <a:p>
            <a:pPr marL="548640" lvl="2" indent="0">
              <a:buNone/>
            </a:pPr>
            <a:r>
              <a:rPr lang="en-US" sz="1700" b="1"/>
              <a:t>It is my lady, O, it is my love!</a:t>
            </a:r>
          </a:p>
          <a:p>
            <a:pPr marL="548640" lvl="2" indent="0">
              <a:buNone/>
            </a:pPr>
            <a:r>
              <a:rPr lang="en-US" sz="1700" b="1"/>
              <a:t>O, that I were a glove upon that hand,</a:t>
            </a:r>
          </a:p>
          <a:p>
            <a:pPr marL="548640" lvl="2" indent="0">
              <a:buNone/>
            </a:pPr>
            <a:r>
              <a:rPr lang="en-US" sz="1700" b="1"/>
              <a:t>Or, if thou wilt not, be but sworn my love,</a:t>
            </a:r>
          </a:p>
          <a:p>
            <a:pPr marL="548640" lvl="2" indent="0">
              <a:buNone/>
            </a:pPr>
            <a:r>
              <a:rPr lang="en-US" sz="1700" b="1"/>
              <a:t>Call me but love, and I'll be new baptized</a:t>
            </a:r>
            <a:r>
              <a:rPr lang="en-US" sz="1700" b="1" smtClean="0"/>
              <a:t>; &lt;more…&gt;</a:t>
            </a:r>
            <a:endParaRPr lang="en-US" sz="1400" b="1" i="1"/>
          </a:p>
          <a:p>
            <a:pPr marL="548640" lvl="2" indent="0">
              <a:buNone/>
            </a:pPr>
            <a:endParaRPr lang="en-US" sz="1400" b="1" i="1"/>
          </a:p>
          <a:p>
            <a:endParaRPr lang="en-US" smtClean="0"/>
          </a:p>
          <a:p>
            <a:pPr>
              <a:buFont typeface="Arial" panose="020B0604020202020204" pitchFamily="34" charset="0"/>
              <a:buChar char="•"/>
            </a:pPr>
            <a:endParaRPr lang="en-US"/>
          </a:p>
        </p:txBody>
      </p:sp>
    </p:spTree>
    <p:extLst>
      <p:ext uri="{BB962C8B-B14F-4D97-AF65-F5344CB8AC3E}">
        <p14:creationId xmlns:p14="http://schemas.microsoft.com/office/powerpoint/2010/main" val="9192675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Pick a File, Any File</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11</a:t>
            </a:fld>
            <a:endParaRPr kumimoji="0" lang="en-US"/>
          </a:p>
        </p:txBody>
      </p:sp>
      <p:sp>
        <p:nvSpPr>
          <p:cNvPr id="5" name="Content Placeholder 4"/>
          <p:cNvSpPr>
            <a:spLocks noGrp="1"/>
          </p:cNvSpPr>
          <p:nvPr>
            <p:ph sz="quarter" idx="1"/>
          </p:nvPr>
        </p:nvSpPr>
        <p:spPr/>
        <p:txBody>
          <a:bodyPr>
            <a:normAutofit fontScale="92500" lnSpcReduction="10000"/>
          </a:bodyPr>
          <a:lstStyle/>
          <a:p>
            <a:r>
              <a:rPr lang="en-US" sz="2200" smtClean="0"/>
              <a:t>Let’s generalize our solution so it can work with any file that the user specifies.</a:t>
            </a:r>
          </a:p>
          <a:p>
            <a:r>
              <a:rPr lang="en-US" sz="2200" smtClean="0"/>
              <a:t>To simplify, we use the </a:t>
            </a:r>
            <a:r>
              <a:rPr lang="en-US" sz="2200" b="1" i="1"/>
              <a:t>%</a:t>
            </a:r>
            <a:r>
              <a:rPr lang="en-US" sz="2200" b="1" i="1" smtClean="0"/>
              <a:t>cd </a:t>
            </a:r>
            <a:r>
              <a:rPr lang="en-US" sz="2200" smtClean="0"/>
              <a:t>magic command to position ourselves in the directory where our files are located.</a:t>
            </a:r>
            <a:endParaRPr lang="en-US" sz="2200"/>
          </a:p>
          <a:p>
            <a:pPr marL="548640" lvl="2" indent="0">
              <a:buNone/>
            </a:pPr>
            <a:endParaRPr lang="en-US" sz="1700" b="1" i="1" smtClean="0"/>
          </a:p>
          <a:p>
            <a:pPr marL="548640" lvl="2" indent="0">
              <a:buNone/>
            </a:pPr>
            <a:r>
              <a:rPr lang="en-US" sz="1700" b="1" i="1"/>
              <a:t>%cd C:/UCSD/PythonForInformatics/code</a:t>
            </a:r>
          </a:p>
          <a:p>
            <a:pPr marL="548640" lvl="2" indent="0">
              <a:buNone/>
            </a:pPr>
            <a:r>
              <a:rPr lang="en-US" sz="1700" b="1" i="1" smtClean="0"/>
              <a:t>fname = raw_input('Enter the file name: ')</a:t>
            </a:r>
          </a:p>
          <a:p>
            <a:pPr marL="548640" lvl="2" indent="0">
              <a:buNone/>
            </a:pPr>
            <a:r>
              <a:rPr lang="en-US" sz="1700" b="1" i="1" smtClean="0"/>
              <a:t>fhand </a:t>
            </a:r>
            <a:r>
              <a:rPr lang="en-US" sz="1700" b="1" i="1"/>
              <a:t>= </a:t>
            </a:r>
            <a:r>
              <a:rPr lang="en-US" sz="1700" b="1" i="1" smtClean="0"/>
              <a:t>open(fname)</a:t>
            </a:r>
            <a:endParaRPr lang="en-US" sz="1700" b="1" i="1"/>
          </a:p>
          <a:p>
            <a:pPr marL="548640" lvl="2" indent="0">
              <a:buNone/>
            </a:pPr>
            <a:r>
              <a:rPr lang="en-US" sz="1700" b="1" i="1" smtClean="0"/>
              <a:t>for </a:t>
            </a:r>
            <a:r>
              <a:rPr lang="en-US" sz="1700" b="1" i="1"/>
              <a:t>line in fhand </a:t>
            </a:r>
            <a:r>
              <a:rPr lang="en-US" sz="1700" b="1" i="1" smtClean="0"/>
              <a:t>:</a:t>
            </a:r>
          </a:p>
          <a:p>
            <a:pPr marL="548640" lvl="2" indent="0">
              <a:buNone/>
            </a:pPr>
            <a:r>
              <a:rPr lang="en-US" sz="1700" b="1" i="1"/>
              <a:t> </a:t>
            </a:r>
            <a:r>
              <a:rPr lang="en-US" sz="1700" b="1" i="1" smtClean="0"/>
              <a:t>   # Skip lines that don’t interest us.</a:t>
            </a:r>
            <a:endParaRPr lang="en-US" sz="1700" b="1" i="1"/>
          </a:p>
          <a:p>
            <a:pPr marL="548640" lvl="2" indent="0">
              <a:buNone/>
            </a:pPr>
            <a:r>
              <a:rPr lang="en-US" sz="1700" b="1" i="1"/>
              <a:t>    </a:t>
            </a:r>
            <a:r>
              <a:rPr lang="en-US" sz="1700" b="1" i="1" smtClean="0"/>
              <a:t>if line.find('soft') == -1 :</a:t>
            </a:r>
          </a:p>
          <a:p>
            <a:pPr marL="548640" lvl="2" indent="0">
              <a:buNone/>
            </a:pPr>
            <a:r>
              <a:rPr lang="en-US" sz="1700" b="1" i="1"/>
              <a:t> </a:t>
            </a:r>
            <a:r>
              <a:rPr lang="en-US" sz="1700" b="1" i="1" smtClean="0"/>
              <a:t>       continue</a:t>
            </a:r>
          </a:p>
          <a:p>
            <a:pPr marL="548640" lvl="2" indent="0">
              <a:buNone/>
            </a:pPr>
            <a:r>
              <a:rPr lang="en-US" sz="1700" b="1" i="1"/>
              <a:t> </a:t>
            </a:r>
            <a:r>
              <a:rPr lang="en-US" sz="1700" b="1" i="1" smtClean="0"/>
              <a:t>   # Process the lines we want.</a:t>
            </a:r>
          </a:p>
          <a:p>
            <a:pPr marL="548640" lvl="2" indent="0">
              <a:buNone/>
            </a:pPr>
            <a:r>
              <a:rPr lang="en-US" sz="1700" b="1" i="1"/>
              <a:t> </a:t>
            </a:r>
            <a:r>
              <a:rPr lang="en-US" sz="1700" b="1" i="1" smtClean="0"/>
              <a:t>   print line.rstrip()</a:t>
            </a:r>
          </a:p>
          <a:p>
            <a:pPr marL="548640" lvl="2" indent="0">
              <a:buNone/>
            </a:pPr>
            <a:r>
              <a:rPr lang="en-US" sz="1700" b="1"/>
              <a:t>Enter the file name: </a:t>
            </a:r>
            <a:r>
              <a:rPr lang="en-US" sz="1700" b="1" smtClean="0"/>
              <a:t>romeo.txt</a:t>
            </a:r>
          </a:p>
          <a:p>
            <a:pPr marL="548640" lvl="2" indent="0">
              <a:buNone/>
            </a:pPr>
            <a:r>
              <a:rPr lang="en-US" sz="1700" b="1" smtClean="0"/>
              <a:t>But </a:t>
            </a:r>
            <a:r>
              <a:rPr lang="en-US" sz="1700" b="1"/>
              <a:t>soft what light through yonder window breaks</a:t>
            </a:r>
          </a:p>
          <a:p>
            <a:pPr marL="548640" lvl="2" indent="0">
              <a:buNone/>
            </a:pPr>
            <a:endParaRPr lang="en-US" sz="1400" b="1" i="1"/>
          </a:p>
          <a:p>
            <a:endParaRPr lang="en-US" smtClean="0"/>
          </a:p>
          <a:p>
            <a:pPr>
              <a:buFont typeface="Arial" panose="020B0604020202020204" pitchFamily="34" charset="0"/>
              <a:buChar char="•"/>
            </a:pPr>
            <a:endParaRPr lang="en-US"/>
          </a:p>
        </p:txBody>
      </p:sp>
    </p:spTree>
    <p:extLst>
      <p:ext uri="{BB962C8B-B14F-4D97-AF65-F5344CB8AC3E}">
        <p14:creationId xmlns:p14="http://schemas.microsoft.com/office/powerpoint/2010/main" val="37566156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Pick a Search String, Any Search String</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12</a:t>
            </a:fld>
            <a:endParaRPr kumimoji="0" lang="en-US"/>
          </a:p>
        </p:txBody>
      </p:sp>
      <p:sp>
        <p:nvSpPr>
          <p:cNvPr id="5" name="Content Placeholder 4"/>
          <p:cNvSpPr>
            <a:spLocks noGrp="1"/>
          </p:cNvSpPr>
          <p:nvPr>
            <p:ph sz="quarter" idx="1"/>
          </p:nvPr>
        </p:nvSpPr>
        <p:spPr/>
        <p:txBody>
          <a:bodyPr>
            <a:normAutofit lnSpcReduction="10000"/>
          </a:bodyPr>
          <a:lstStyle/>
          <a:p>
            <a:r>
              <a:rPr lang="en-US" sz="2200" smtClean="0"/>
              <a:t>Let’s generalize our solution so it can work with any search string that the user specifies.</a:t>
            </a:r>
          </a:p>
          <a:p>
            <a:pPr marL="548640" lvl="2" indent="0">
              <a:buNone/>
            </a:pPr>
            <a:endParaRPr lang="en-US" sz="1700" b="1" i="1" smtClean="0"/>
          </a:p>
          <a:p>
            <a:pPr marL="548640" lvl="2" indent="0">
              <a:buNone/>
            </a:pPr>
            <a:r>
              <a:rPr lang="en-US" sz="1700" b="1" i="1" smtClean="0"/>
              <a:t>fname = raw_input('Enter the file name: ')</a:t>
            </a:r>
          </a:p>
          <a:p>
            <a:pPr marL="548640" lvl="2" indent="0">
              <a:buNone/>
            </a:pPr>
            <a:r>
              <a:rPr lang="en-US" sz="1700" b="1" i="1" smtClean="0"/>
              <a:t>target </a:t>
            </a:r>
            <a:r>
              <a:rPr lang="en-US" sz="1700" b="1" i="1"/>
              <a:t>= raw_input('Enter the </a:t>
            </a:r>
            <a:r>
              <a:rPr lang="en-US" sz="1700" b="1" i="1" smtClean="0"/>
              <a:t>search string: ')</a:t>
            </a:r>
          </a:p>
          <a:p>
            <a:pPr marL="548640" lvl="2" indent="0">
              <a:buNone/>
            </a:pPr>
            <a:r>
              <a:rPr lang="en-US" sz="1700" b="1" i="1" smtClean="0"/>
              <a:t>fhand </a:t>
            </a:r>
            <a:r>
              <a:rPr lang="en-US" sz="1700" b="1" i="1"/>
              <a:t>= </a:t>
            </a:r>
            <a:r>
              <a:rPr lang="en-US" sz="1700" b="1" i="1" smtClean="0"/>
              <a:t>open(fname)</a:t>
            </a:r>
            <a:endParaRPr lang="en-US" sz="1700" b="1" i="1"/>
          </a:p>
          <a:p>
            <a:pPr marL="548640" lvl="2" indent="0">
              <a:buNone/>
            </a:pPr>
            <a:r>
              <a:rPr lang="en-US" sz="1700" b="1" i="1" smtClean="0"/>
              <a:t>for </a:t>
            </a:r>
            <a:r>
              <a:rPr lang="en-US" sz="1700" b="1" i="1"/>
              <a:t>line in fhand </a:t>
            </a:r>
            <a:r>
              <a:rPr lang="en-US" sz="1700" b="1" i="1" smtClean="0"/>
              <a:t>:</a:t>
            </a:r>
          </a:p>
          <a:p>
            <a:pPr marL="548640" lvl="2" indent="0">
              <a:buNone/>
            </a:pPr>
            <a:r>
              <a:rPr lang="en-US" sz="1700" b="1" i="1"/>
              <a:t> </a:t>
            </a:r>
            <a:r>
              <a:rPr lang="en-US" sz="1700" b="1" i="1" smtClean="0"/>
              <a:t>   # Skip lines that don’t interest us.</a:t>
            </a:r>
            <a:endParaRPr lang="en-US" sz="1700" b="1" i="1"/>
          </a:p>
          <a:p>
            <a:pPr marL="548640" lvl="2" indent="0">
              <a:buNone/>
            </a:pPr>
            <a:r>
              <a:rPr lang="en-US" sz="1700" b="1" i="1"/>
              <a:t>    </a:t>
            </a:r>
            <a:r>
              <a:rPr lang="en-US" sz="1700" b="1" i="1" smtClean="0"/>
              <a:t>if line.find(target) == -1 :</a:t>
            </a:r>
          </a:p>
          <a:p>
            <a:pPr marL="548640" lvl="2" indent="0">
              <a:buNone/>
            </a:pPr>
            <a:r>
              <a:rPr lang="en-US" sz="1700" b="1" i="1"/>
              <a:t> </a:t>
            </a:r>
            <a:r>
              <a:rPr lang="en-US" sz="1700" b="1" i="1" smtClean="0"/>
              <a:t>       continue</a:t>
            </a:r>
          </a:p>
          <a:p>
            <a:pPr marL="548640" lvl="2" indent="0">
              <a:buNone/>
            </a:pPr>
            <a:r>
              <a:rPr lang="en-US" sz="1700" b="1" i="1"/>
              <a:t> </a:t>
            </a:r>
            <a:r>
              <a:rPr lang="en-US" sz="1700" b="1" i="1" smtClean="0"/>
              <a:t>   # Process the lines we want.</a:t>
            </a:r>
          </a:p>
          <a:p>
            <a:pPr marL="548640" lvl="2" indent="0">
              <a:buNone/>
            </a:pPr>
            <a:r>
              <a:rPr lang="en-US" sz="1700" b="1" i="1"/>
              <a:t> </a:t>
            </a:r>
            <a:r>
              <a:rPr lang="en-US" sz="1700" b="1" i="1" smtClean="0"/>
              <a:t>   print line.rstrip()</a:t>
            </a:r>
          </a:p>
          <a:p>
            <a:pPr marL="548640" lvl="2" indent="0">
              <a:buNone/>
            </a:pPr>
            <a:r>
              <a:rPr lang="en-US" sz="1700" b="1"/>
              <a:t>Enter the file name: </a:t>
            </a:r>
            <a:r>
              <a:rPr lang="en-US" sz="1700" b="1" smtClean="0"/>
              <a:t>romeo.txt</a:t>
            </a:r>
            <a:endParaRPr lang="en-US" sz="1700" b="1"/>
          </a:p>
          <a:p>
            <a:pPr marL="548640" lvl="2" indent="0">
              <a:buNone/>
            </a:pPr>
            <a:r>
              <a:rPr lang="en-US" sz="1700" b="1"/>
              <a:t>Enter the search string: soft</a:t>
            </a:r>
          </a:p>
          <a:p>
            <a:pPr marL="548640" lvl="2" indent="0">
              <a:buNone/>
            </a:pPr>
            <a:r>
              <a:rPr lang="en-US" sz="1700" b="1"/>
              <a:t>But soft what light through yonder window breaks</a:t>
            </a:r>
          </a:p>
          <a:p>
            <a:pPr marL="548640" lvl="2" indent="0">
              <a:buNone/>
            </a:pPr>
            <a:endParaRPr lang="en-US" sz="1400" b="1" i="1"/>
          </a:p>
          <a:p>
            <a:endParaRPr lang="en-US" smtClean="0"/>
          </a:p>
          <a:p>
            <a:pPr>
              <a:buFont typeface="Arial" panose="020B0604020202020204" pitchFamily="34" charset="0"/>
              <a:buChar char="•"/>
            </a:pPr>
            <a:endParaRPr lang="en-US"/>
          </a:p>
        </p:txBody>
      </p:sp>
    </p:spTree>
    <p:extLst>
      <p:ext uri="{BB962C8B-B14F-4D97-AF65-F5344CB8AC3E}">
        <p14:creationId xmlns:p14="http://schemas.microsoft.com/office/powerpoint/2010/main" val="25086403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a:t>
            </a:r>
            <a:r>
              <a:rPr lang="en-US" smtClean="0"/>
              <a:t>earcher.py</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13</a:t>
            </a:fld>
            <a:endParaRPr kumimoji="0" lang="en-US"/>
          </a:p>
        </p:txBody>
      </p:sp>
      <p:sp>
        <p:nvSpPr>
          <p:cNvPr id="5" name="Content Placeholder 4"/>
          <p:cNvSpPr>
            <a:spLocks noGrp="1"/>
          </p:cNvSpPr>
          <p:nvPr>
            <p:ph sz="quarter" idx="1"/>
          </p:nvPr>
        </p:nvSpPr>
        <p:spPr/>
        <p:txBody>
          <a:bodyPr>
            <a:normAutofit/>
          </a:bodyPr>
          <a:lstStyle/>
          <a:p>
            <a:r>
              <a:rPr lang="en-US" sz="2800" smtClean="0"/>
              <a:t>Saving this to a Python file, searcher.py, we can run this for any given file and any given search string.</a:t>
            </a:r>
          </a:p>
          <a:p>
            <a:pPr marL="548640" lvl="2" indent="0">
              <a:buNone/>
            </a:pPr>
            <a:endParaRPr lang="en-US" sz="1800" b="1" i="1" smtClean="0"/>
          </a:p>
          <a:p>
            <a:pPr marL="548640" lvl="2" indent="0">
              <a:buNone/>
            </a:pPr>
            <a:r>
              <a:rPr lang="en-US" sz="1800" b="1" i="1" smtClean="0"/>
              <a:t>python searcher.py</a:t>
            </a:r>
          </a:p>
          <a:p>
            <a:pPr marL="548640" lvl="2" indent="0">
              <a:buNone/>
            </a:pPr>
            <a:r>
              <a:rPr lang="en-US" sz="1800" b="1" smtClean="0"/>
              <a:t>Enter </a:t>
            </a:r>
            <a:r>
              <a:rPr lang="en-US" sz="1800" b="1"/>
              <a:t>the file name: words.txt</a:t>
            </a:r>
          </a:p>
          <a:p>
            <a:pPr marL="548640" lvl="2" indent="0">
              <a:buNone/>
            </a:pPr>
            <a:endParaRPr lang="en-US" sz="1800" b="1"/>
          </a:p>
          <a:p>
            <a:pPr marL="548640" lvl="2" indent="0">
              <a:buNone/>
            </a:pPr>
            <a:r>
              <a:rPr lang="en-US" sz="1800" b="1"/>
              <a:t>Enter the search string: what</a:t>
            </a:r>
          </a:p>
          <a:p>
            <a:pPr marL="548640" lvl="2" indent="0">
              <a:buNone/>
            </a:pPr>
            <a:r>
              <a:rPr lang="en-US" sz="1800" b="1"/>
              <a:t>you know how to program, you will figure out what you want</a:t>
            </a:r>
          </a:p>
          <a:p>
            <a:pPr marL="548640" lvl="2" indent="0">
              <a:buNone/>
            </a:pPr>
            <a:r>
              <a:rPr lang="en-US" sz="1800" b="1"/>
              <a:t>speak to explain to the computer what we would like it to</a:t>
            </a:r>
          </a:p>
          <a:p>
            <a:endParaRPr lang="en-US" sz="2800" b="1" smtClean="0"/>
          </a:p>
          <a:p>
            <a:pPr>
              <a:buFont typeface="Arial" panose="020B0604020202020204" pitchFamily="34" charset="0"/>
              <a:buChar char="•"/>
            </a:pPr>
            <a:endParaRPr lang="en-US" sz="2800"/>
          </a:p>
        </p:txBody>
      </p:sp>
    </p:spTree>
    <p:extLst>
      <p:ext uri="{BB962C8B-B14F-4D97-AF65-F5344CB8AC3E}">
        <p14:creationId xmlns:p14="http://schemas.microsoft.com/office/powerpoint/2010/main" val="21885235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a:t>t</a:t>
            </a:r>
            <a:r>
              <a:rPr lang="en-US" b="1" i="1" smtClean="0"/>
              <a:t>ry</a:t>
            </a:r>
            <a:r>
              <a:rPr lang="en-US" smtClean="0"/>
              <a:t>, </a:t>
            </a:r>
            <a:r>
              <a:rPr lang="en-US" b="1" i="1" smtClean="0"/>
              <a:t>except</a:t>
            </a:r>
            <a:r>
              <a:rPr lang="en-US" smtClean="0"/>
              <a:t>, and </a:t>
            </a:r>
            <a:r>
              <a:rPr lang="en-US" b="1" i="1" smtClean="0"/>
              <a:t>open</a:t>
            </a:r>
            <a:endParaRPr lang="en-US" b="1" i="1"/>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14</a:t>
            </a:fld>
            <a:endParaRPr kumimoji="0" lang="en-US"/>
          </a:p>
        </p:txBody>
      </p:sp>
      <p:sp>
        <p:nvSpPr>
          <p:cNvPr id="5" name="Content Placeholder 4"/>
          <p:cNvSpPr>
            <a:spLocks noGrp="1"/>
          </p:cNvSpPr>
          <p:nvPr>
            <p:ph sz="quarter" idx="1"/>
          </p:nvPr>
        </p:nvSpPr>
        <p:spPr/>
        <p:txBody>
          <a:bodyPr>
            <a:normAutofit fontScale="85000" lnSpcReduction="20000"/>
          </a:bodyPr>
          <a:lstStyle/>
          <a:p>
            <a:r>
              <a:rPr lang="en-US" sz="2600" smtClean="0"/>
              <a:t>Unfortunately, users can do silly and unexpected things.</a:t>
            </a:r>
          </a:p>
          <a:p>
            <a:r>
              <a:rPr lang="en-US" sz="2600" smtClean="0"/>
              <a:t>What if the user specifies the name of a file that doesn’t exist?</a:t>
            </a:r>
          </a:p>
          <a:p>
            <a:endParaRPr lang="en-US" sz="2600" smtClean="0"/>
          </a:p>
          <a:p>
            <a:pPr marL="548640" lvl="2" indent="0">
              <a:buNone/>
            </a:pPr>
            <a:endParaRPr lang="en-US" sz="1900" b="1" i="1" smtClean="0"/>
          </a:p>
          <a:p>
            <a:pPr marL="548640" lvl="2" indent="0">
              <a:buNone/>
            </a:pPr>
            <a:r>
              <a:rPr lang="en-US" sz="1900" b="1" i="1"/>
              <a:t>python searcher.py</a:t>
            </a:r>
          </a:p>
          <a:p>
            <a:pPr marL="548640" lvl="2" indent="0">
              <a:buNone/>
            </a:pPr>
            <a:r>
              <a:rPr lang="en-US" sz="1900" b="1"/>
              <a:t>Enter the file name: spoon.txt</a:t>
            </a:r>
          </a:p>
          <a:p>
            <a:pPr marL="548640" lvl="2" indent="0">
              <a:buNone/>
            </a:pPr>
            <a:r>
              <a:rPr lang="en-US" sz="1900" b="1"/>
              <a:t/>
            </a:r>
            <a:br>
              <a:rPr lang="en-US" sz="1900" b="1"/>
            </a:br>
            <a:endParaRPr lang="en-US" sz="1900" b="1"/>
          </a:p>
          <a:p>
            <a:pPr marL="548640" lvl="2" indent="0">
              <a:buNone/>
            </a:pPr>
            <a:r>
              <a:rPr lang="en-US" sz="1900" b="1"/>
              <a:t>Enter the search string: soup</a:t>
            </a:r>
          </a:p>
          <a:p>
            <a:pPr marL="548640" lvl="2" indent="0">
              <a:buNone/>
            </a:pPr>
            <a:r>
              <a:rPr lang="en-US" sz="1900" b="1"/>
              <a:t>---------------------------------------------------------------------------</a:t>
            </a:r>
            <a:br>
              <a:rPr lang="en-US" sz="1900" b="1"/>
            </a:br>
            <a:r>
              <a:rPr lang="en-US" sz="1900" b="1"/>
              <a:t>IOError                                   Traceback (most recent call last)</a:t>
            </a:r>
            <a:br>
              <a:rPr lang="en-US" sz="1900" b="1"/>
            </a:br>
            <a:r>
              <a:rPr lang="en-US" sz="1900" b="1">
                <a:hlinkClick r:id="rId3"/>
              </a:rPr>
              <a:t>C:\UCSD\PythonForInformatics\code\searcher.py</a:t>
            </a:r>
            <a:r>
              <a:rPr lang="en-US" sz="1900" b="1"/>
              <a:t> in &lt;module&gt;()</a:t>
            </a:r>
            <a:br>
              <a:rPr lang="en-US" sz="1900" b="1"/>
            </a:br>
            <a:r>
              <a:rPr lang="en-US" sz="1900" b="1"/>
              <a:t>      2 fname = raw_input('Enter the file name: ')</a:t>
            </a:r>
            <a:br>
              <a:rPr lang="en-US" sz="1900" b="1"/>
            </a:br>
            <a:r>
              <a:rPr lang="en-US" sz="1900" b="1"/>
              <a:t>      3 target = raw_input('Enter the search string: ')</a:t>
            </a:r>
            <a:br>
              <a:rPr lang="en-US" sz="1900" b="1"/>
            </a:br>
            <a:r>
              <a:rPr lang="en-US" sz="1900" b="1"/>
              <a:t>----&gt; 4 fhand = open(fname)</a:t>
            </a:r>
            <a:br>
              <a:rPr lang="en-US" sz="1900" b="1"/>
            </a:br>
            <a:r>
              <a:rPr lang="en-US" sz="1900" b="1"/>
              <a:t>      5 for line in fhand :</a:t>
            </a:r>
            <a:br>
              <a:rPr lang="en-US" sz="1900" b="1"/>
            </a:br>
            <a:r>
              <a:rPr lang="en-US" sz="1900" b="1"/>
              <a:t>      6     # Skip lines that don’t interest us.</a:t>
            </a:r>
            <a:br>
              <a:rPr lang="en-US" sz="1900" b="1"/>
            </a:br>
            <a:r>
              <a:rPr lang="en-US" sz="1900" b="1"/>
              <a:t/>
            </a:r>
            <a:br>
              <a:rPr lang="en-US" sz="1900" b="1"/>
            </a:br>
            <a:r>
              <a:rPr lang="en-US" sz="1900" b="1"/>
              <a:t>IOError: [Errno 2] No such file or directory: 'spoon.txt'</a:t>
            </a:r>
          </a:p>
          <a:p>
            <a:pPr>
              <a:buFont typeface="Arial" panose="020B0604020202020204" pitchFamily="34" charset="0"/>
              <a:buChar char="•"/>
            </a:pPr>
            <a:endParaRPr lang="en-US"/>
          </a:p>
        </p:txBody>
      </p:sp>
    </p:spTree>
    <p:extLst>
      <p:ext uri="{BB962C8B-B14F-4D97-AF65-F5344CB8AC3E}">
        <p14:creationId xmlns:p14="http://schemas.microsoft.com/office/powerpoint/2010/main" val="37521736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a:t>t</a:t>
            </a:r>
            <a:r>
              <a:rPr lang="en-US" b="1" i="1" smtClean="0"/>
              <a:t>ry</a:t>
            </a:r>
            <a:r>
              <a:rPr lang="en-US" smtClean="0"/>
              <a:t>, </a:t>
            </a:r>
            <a:r>
              <a:rPr lang="en-US" b="1" i="1" smtClean="0"/>
              <a:t>except</a:t>
            </a:r>
            <a:r>
              <a:rPr lang="en-US" smtClean="0"/>
              <a:t>, and </a:t>
            </a:r>
            <a:r>
              <a:rPr lang="en-US" b="1" i="1" smtClean="0"/>
              <a:t>open</a:t>
            </a:r>
            <a:endParaRPr lang="en-US" b="1" i="1"/>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15</a:t>
            </a:fld>
            <a:endParaRPr kumimoji="0" lang="en-US"/>
          </a:p>
        </p:txBody>
      </p:sp>
      <p:sp>
        <p:nvSpPr>
          <p:cNvPr id="5" name="Content Placeholder 4"/>
          <p:cNvSpPr>
            <a:spLocks noGrp="1"/>
          </p:cNvSpPr>
          <p:nvPr>
            <p:ph sz="quarter" idx="1"/>
          </p:nvPr>
        </p:nvSpPr>
        <p:spPr/>
        <p:txBody>
          <a:bodyPr>
            <a:normAutofit fontScale="25000" lnSpcReduction="20000"/>
          </a:bodyPr>
          <a:lstStyle/>
          <a:p>
            <a:r>
              <a:rPr lang="en-US" sz="7200" smtClean="0"/>
              <a:t>By adding error handling constructs, we can make our code more robust.</a:t>
            </a:r>
            <a:endParaRPr lang="en-US" sz="4000" b="1" i="1" smtClean="0"/>
          </a:p>
          <a:p>
            <a:pPr marL="548640" lvl="2" indent="0">
              <a:buNone/>
            </a:pPr>
            <a:r>
              <a:rPr lang="en-US" sz="5600" b="1" i="1" smtClean="0"/>
              <a:t>fname = raw_input('Enter the file name: ')</a:t>
            </a:r>
          </a:p>
          <a:p>
            <a:pPr marL="548640" lvl="2" indent="0">
              <a:buNone/>
            </a:pPr>
            <a:r>
              <a:rPr lang="en-US" sz="5600" b="1" i="1" smtClean="0"/>
              <a:t>target = raw_input('Enter the search string: ')</a:t>
            </a:r>
          </a:p>
          <a:p>
            <a:pPr marL="548640" lvl="2" indent="0">
              <a:buNone/>
            </a:pPr>
            <a:r>
              <a:rPr lang="en-US" sz="5600" b="1" i="1" smtClean="0"/>
              <a:t>try:</a:t>
            </a:r>
          </a:p>
          <a:p>
            <a:pPr marL="548640" lvl="2" indent="0">
              <a:buNone/>
            </a:pPr>
            <a:r>
              <a:rPr lang="en-US" sz="5600" b="1" i="1" smtClean="0"/>
              <a:t>    fhand = open(fname)</a:t>
            </a:r>
          </a:p>
          <a:p>
            <a:pPr marL="548640" lvl="2" indent="0">
              <a:buNone/>
            </a:pPr>
            <a:r>
              <a:rPr lang="en-US" sz="5600" b="1" i="1"/>
              <a:t>e</a:t>
            </a:r>
            <a:r>
              <a:rPr lang="en-US" sz="5600" b="1" i="1" smtClean="0"/>
              <a:t>xcept:</a:t>
            </a:r>
          </a:p>
          <a:p>
            <a:pPr marL="548640" lvl="2" indent="0">
              <a:buNone/>
            </a:pPr>
            <a:r>
              <a:rPr lang="en-US" sz="5600" b="1" i="1" smtClean="0"/>
              <a:t>    print('File cannot be opened: ' , fname)</a:t>
            </a:r>
          </a:p>
          <a:p>
            <a:pPr marL="548640" lvl="2" indent="0">
              <a:buNone/>
            </a:pPr>
            <a:r>
              <a:rPr lang="en-US" sz="5600" b="1" i="1"/>
              <a:t> </a:t>
            </a:r>
            <a:r>
              <a:rPr lang="en-US" sz="5600" b="1" i="1" smtClean="0"/>
              <a:t>   sys.exit(0)</a:t>
            </a:r>
          </a:p>
          <a:p>
            <a:pPr marL="548640" lvl="2" indent="0">
              <a:buNone/>
            </a:pPr>
            <a:endParaRPr lang="en-US" sz="5600" b="1" i="1" smtClean="0"/>
          </a:p>
          <a:p>
            <a:pPr marL="548640" lvl="2" indent="0">
              <a:buNone/>
            </a:pPr>
            <a:r>
              <a:rPr lang="en-US" sz="5600" b="1" i="1" smtClean="0"/>
              <a:t>for line in fhand :</a:t>
            </a:r>
          </a:p>
          <a:p>
            <a:pPr marL="548640" lvl="2" indent="0">
              <a:buNone/>
            </a:pPr>
            <a:r>
              <a:rPr lang="en-US" sz="5600" b="1" i="1" smtClean="0"/>
              <a:t>    # Skip lines that don’t interest us.</a:t>
            </a:r>
          </a:p>
          <a:p>
            <a:pPr marL="548640" lvl="2" indent="0">
              <a:buNone/>
            </a:pPr>
            <a:r>
              <a:rPr lang="en-US" sz="5600" b="1" i="1" smtClean="0"/>
              <a:t>    if line.find(target) == -1 :</a:t>
            </a:r>
          </a:p>
          <a:p>
            <a:pPr marL="548640" lvl="2" indent="0">
              <a:buNone/>
            </a:pPr>
            <a:r>
              <a:rPr lang="en-US" sz="5600" b="1" i="1" smtClean="0"/>
              <a:t>        continue</a:t>
            </a:r>
          </a:p>
          <a:p>
            <a:pPr marL="548640" lvl="2" indent="0">
              <a:buNone/>
            </a:pPr>
            <a:r>
              <a:rPr lang="en-US" sz="5600" b="1" i="1" smtClean="0"/>
              <a:t>    # Process the lines we want.</a:t>
            </a:r>
          </a:p>
          <a:p>
            <a:pPr marL="548640" lvl="2" indent="0">
              <a:buNone/>
            </a:pPr>
            <a:r>
              <a:rPr lang="en-US" sz="5600" b="1" i="1" smtClean="0"/>
              <a:t>    print line.rstrip()</a:t>
            </a:r>
          </a:p>
          <a:p>
            <a:pPr marL="548640" lvl="2" indent="0">
              <a:buNone/>
            </a:pPr>
            <a:r>
              <a:rPr lang="en-US" sz="5600" b="1"/>
              <a:t>Enter the file name: </a:t>
            </a:r>
            <a:r>
              <a:rPr lang="en-US" sz="5600" b="1" smtClean="0"/>
              <a:t>spoon.txt</a:t>
            </a:r>
            <a:endParaRPr lang="en-US" sz="5600" b="1"/>
          </a:p>
          <a:p>
            <a:pPr marL="548640" lvl="2" indent="0">
              <a:buNone/>
            </a:pPr>
            <a:r>
              <a:rPr lang="en-US" sz="5600" b="1"/>
              <a:t>Enter the search string: soup</a:t>
            </a:r>
          </a:p>
          <a:p>
            <a:pPr marL="548640" lvl="2" indent="0">
              <a:buNone/>
            </a:pPr>
            <a:r>
              <a:rPr lang="en-US" sz="5600" b="1"/>
              <a:t>('File cannot be opened: ', 'spoon.txt')</a:t>
            </a:r>
          </a:p>
          <a:p>
            <a:pPr marL="548640" lvl="2" indent="0">
              <a:buNone/>
            </a:pPr>
            <a:r>
              <a:rPr lang="en-US" sz="5600" b="1"/>
              <a:t>To exit: use 'exit', 'quit', or Ctrl-D.</a:t>
            </a:r>
          </a:p>
          <a:p>
            <a:pPr marL="548640" lvl="2" indent="0">
              <a:buNone/>
            </a:pPr>
            <a:r>
              <a:rPr lang="en-US" sz="5600" b="1"/>
              <a:t>An exception has occurred, use %tb to see the full traceback.</a:t>
            </a:r>
          </a:p>
          <a:p>
            <a:pPr marL="548640" lvl="2" indent="0">
              <a:buNone/>
            </a:pPr>
            <a:endParaRPr lang="en-US" sz="5600" b="1"/>
          </a:p>
          <a:p>
            <a:pPr marL="548640" lvl="2" indent="0">
              <a:buNone/>
            </a:pPr>
            <a:r>
              <a:rPr lang="en-US" sz="5600" b="1"/>
              <a:t>SystemExit: 0</a:t>
            </a:r>
          </a:p>
          <a:p>
            <a:endParaRPr lang="en-US" b="1" smtClean="0"/>
          </a:p>
          <a:p>
            <a:pPr>
              <a:buFont typeface="Arial" panose="020B0604020202020204" pitchFamily="34" charset="0"/>
              <a:buChar char="•"/>
            </a:pPr>
            <a:endParaRPr lang="en-US"/>
          </a:p>
        </p:txBody>
      </p:sp>
    </p:spTree>
    <p:extLst>
      <p:ext uri="{BB962C8B-B14F-4D97-AF65-F5344CB8AC3E}">
        <p14:creationId xmlns:p14="http://schemas.microsoft.com/office/powerpoint/2010/main" val="24198300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a:t>t</a:t>
            </a:r>
            <a:r>
              <a:rPr lang="en-US" b="1" i="1" smtClean="0"/>
              <a:t>ry</a:t>
            </a:r>
            <a:r>
              <a:rPr lang="en-US" smtClean="0"/>
              <a:t>, </a:t>
            </a:r>
            <a:r>
              <a:rPr lang="en-US" b="1" i="1" smtClean="0"/>
              <a:t>except</a:t>
            </a:r>
            <a:r>
              <a:rPr lang="en-US" smtClean="0"/>
              <a:t>, and </a:t>
            </a:r>
            <a:r>
              <a:rPr lang="en-US" b="1" i="1" smtClean="0"/>
              <a:t>open</a:t>
            </a:r>
            <a:endParaRPr lang="en-US" b="1" i="1"/>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16</a:t>
            </a:fld>
            <a:endParaRPr kumimoji="0" lang="en-US"/>
          </a:p>
        </p:txBody>
      </p:sp>
      <p:sp>
        <p:nvSpPr>
          <p:cNvPr id="5" name="Content Placeholder 4"/>
          <p:cNvSpPr>
            <a:spLocks noGrp="1"/>
          </p:cNvSpPr>
          <p:nvPr>
            <p:ph sz="quarter" idx="1"/>
          </p:nvPr>
        </p:nvSpPr>
        <p:spPr/>
        <p:txBody>
          <a:bodyPr>
            <a:normAutofit fontScale="25000" lnSpcReduction="20000"/>
          </a:bodyPr>
          <a:lstStyle/>
          <a:p>
            <a:r>
              <a:rPr lang="en-US" sz="7200" smtClean="0"/>
              <a:t>By adding error handling constructs, we can make our code more robust.</a:t>
            </a:r>
            <a:endParaRPr lang="en-US" sz="4000" b="1" i="1" smtClean="0"/>
          </a:p>
          <a:p>
            <a:pPr marL="548640" lvl="2" indent="0">
              <a:buNone/>
            </a:pPr>
            <a:r>
              <a:rPr lang="en-US" sz="5600" b="1" i="1" smtClean="0"/>
              <a:t>fname = raw_input('Enter the file name: ')</a:t>
            </a:r>
          </a:p>
          <a:p>
            <a:pPr marL="548640" lvl="2" indent="0">
              <a:buNone/>
            </a:pPr>
            <a:r>
              <a:rPr lang="en-US" sz="5600" b="1" i="1" smtClean="0"/>
              <a:t>target = raw_input('Enter the search string: ')</a:t>
            </a:r>
          </a:p>
          <a:p>
            <a:pPr marL="548640" lvl="2" indent="0">
              <a:buNone/>
            </a:pPr>
            <a:r>
              <a:rPr lang="en-US" sz="5600" b="1" i="1" smtClean="0"/>
              <a:t>try:</a:t>
            </a:r>
          </a:p>
          <a:p>
            <a:pPr marL="548640" lvl="2" indent="0">
              <a:buNone/>
            </a:pPr>
            <a:r>
              <a:rPr lang="en-US" sz="5600" b="1" i="1" smtClean="0"/>
              <a:t>    fhand = open(fname)</a:t>
            </a:r>
          </a:p>
          <a:p>
            <a:pPr marL="548640" lvl="2" indent="0">
              <a:buNone/>
            </a:pPr>
            <a:r>
              <a:rPr lang="en-US" sz="5600" b="1" i="1"/>
              <a:t>e</a:t>
            </a:r>
            <a:r>
              <a:rPr lang="en-US" sz="5600" b="1" i="1" smtClean="0"/>
              <a:t>xcept:</a:t>
            </a:r>
          </a:p>
          <a:p>
            <a:pPr marL="548640" lvl="2" indent="0">
              <a:buNone/>
            </a:pPr>
            <a:r>
              <a:rPr lang="en-US" sz="5600" b="1" i="1" smtClean="0"/>
              <a:t>    print('File cannot be opened: ' , fname)</a:t>
            </a:r>
          </a:p>
          <a:p>
            <a:pPr marL="548640" lvl="2" indent="0">
              <a:buNone/>
            </a:pPr>
            <a:r>
              <a:rPr lang="en-US" sz="5600" b="1" i="1"/>
              <a:t> </a:t>
            </a:r>
            <a:r>
              <a:rPr lang="en-US" sz="5600" b="1" i="1" smtClean="0"/>
              <a:t>   sys.exit(0)</a:t>
            </a:r>
          </a:p>
          <a:p>
            <a:pPr marL="548640" lvl="2" indent="0">
              <a:buNone/>
            </a:pPr>
            <a:endParaRPr lang="en-US" sz="5600" b="1" i="1" smtClean="0"/>
          </a:p>
          <a:p>
            <a:pPr marL="548640" lvl="2" indent="0">
              <a:buNone/>
            </a:pPr>
            <a:r>
              <a:rPr lang="en-US" sz="5600" b="1" i="1" smtClean="0"/>
              <a:t>for line in fhand :</a:t>
            </a:r>
          </a:p>
          <a:p>
            <a:pPr marL="548640" lvl="2" indent="0">
              <a:buNone/>
            </a:pPr>
            <a:r>
              <a:rPr lang="en-US" sz="5600" b="1" i="1" smtClean="0"/>
              <a:t>    # Skip lines that don’t interest us.</a:t>
            </a:r>
          </a:p>
          <a:p>
            <a:pPr marL="548640" lvl="2" indent="0">
              <a:buNone/>
            </a:pPr>
            <a:r>
              <a:rPr lang="en-US" sz="5600" b="1" i="1" smtClean="0"/>
              <a:t>    if line.find(target) == -1 :</a:t>
            </a:r>
          </a:p>
          <a:p>
            <a:pPr marL="548640" lvl="2" indent="0">
              <a:buNone/>
            </a:pPr>
            <a:r>
              <a:rPr lang="en-US" sz="5600" b="1" i="1" smtClean="0"/>
              <a:t>        continue</a:t>
            </a:r>
          </a:p>
          <a:p>
            <a:pPr marL="548640" lvl="2" indent="0">
              <a:buNone/>
            </a:pPr>
            <a:r>
              <a:rPr lang="en-US" sz="5600" b="1" i="1" smtClean="0"/>
              <a:t>    # Process the lines we want.</a:t>
            </a:r>
          </a:p>
          <a:p>
            <a:pPr marL="548640" lvl="2" indent="0">
              <a:buNone/>
            </a:pPr>
            <a:r>
              <a:rPr lang="en-US" sz="5600" b="1" i="1" smtClean="0"/>
              <a:t>    print line.rstrip()</a:t>
            </a:r>
          </a:p>
          <a:p>
            <a:pPr marL="548640" lvl="2" indent="0">
              <a:buNone/>
            </a:pPr>
            <a:r>
              <a:rPr lang="en-US" sz="5600" b="1"/>
              <a:t>Enter the file name: </a:t>
            </a:r>
            <a:r>
              <a:rPr lang="en-US" sz="5600" b="1" smtClean="0"/>
              <a:t>spoon.txt</a:t>
            </a:r>
            <a:endParaRPr lang="en-US" sz="5600" b="1"/>
          </a:p>
          <a:p>
            <a:pPr marL="548640" lvl="2" indent="0">
              <a:buNone/>
            </a:pPr>
            <a:r>
              <a:rPr lang="en-US" sz="5600" b="1"/>
              <a:t>Enter the search string: soup</a:t>
            </a:r>
          </a:p>
          <a:p>
            <a:pPr marL="548640" lvl="2" indent="0">
              <a:buNone/>
            </a:pPr>
            <a:r>
              <a:rPr lang="en-US" sz="5600" b="1"/>
              <a:t>('File cannot be opened: ', 'spoon.txt')</a:t>
            </a:r>
          </a:p>
          <a:p>
            <a:pPr marL="548640" lvl="2" indent="0">
              <a:buNone/>
            </a:pPr>
            <a:r>
              <a:rPr lang="en-US" sz="5600" b="1"/>
              <a:t>To exit: use 'exit', 'quit', or Ctrl-D.</a:t>
            </a:r>
          </a:p>
          <a:p>
            <a:pPr marL="548640" lvl="2" indent="0">
              <a:buNone/>
            </a:pPr>
            <a:r>
              <a:rPr lang="en-US" sz="5600" b="1"/>
              <a:t>An exception has occurred, use %tb to see the full traceback.</a:t>
            </a:r>
          </a:p>
          <a:p>
            <a:pPr marL="548640" lvl="2" indent="0">
              <a:buNone/>
            </a:pPr>
            <a:endParaRPr lang="en-US" sz="5600" b="1"/>
          </a:p>
          <a:p>
            <a:pPr marL="548640" lvl="2" indent="0">
              <a:buNone/>
            </a:pPr>
            <a:r>
              <a:rPr lang="en-US" sz="5600" b="1"/>
              <a:t>SystemExit: 0</a:t>
            </a:r>
          </a:p>
          <a:p>
            <a:endParaRPr lang="en-US" b="1" smtClean="0"/>
          </a:p>
          <a:p>
            <a:pPr>
              <a:buFont typeface="Arial" panose="020B0604020202020204" pitchFamily="34" charset="0"/>
              <a:buChar char="•"/>
            </a:pPr>
            <a:endParaRPr lang="en-US"/>
          </a:p>
        </p:txBody>
      </p:sp>
    </p:spTree>
    <p:extLst>
      <p:ext uri="{BB962C8B-B14F-4D97-AF65-F5344CB8AC3E}">
        <p14:creationId xmlns:p14="http://schemas.microsoft.com/office/powerpoint/2010/main" val="14576401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How to Write to a File</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17</a:t>
            </a:fld>
            <a:endParaRPr kumimoji="0" lang="en-US"/>
          </a:p>
        </p:txBody>
      </p:sp>
      <p:sp>
        <p:nvSpPr>
          <p:cNvPr id="5" name="Content Placeholder 4"/>
          <p:cNvSpPr>
            <a:spLocks noGrp="1"/>
          </p:cNvSpPr>
          <p:nvPr>
            <p:ph sz="quarter" idx="1"/>
          </p:nvPr>
        </p:nvSpPr>
        <p:spPr/>
        <p:txBody>
          <a:bodyPr>
            <a:normAutofit fontScale="55000" lnSpcReduction="20000"/>
          </a:bodyPr>
          <a:lstStyle/>
          <a:p>
            <a:r>
              <a:rPr lang="en-US" sz="2900" smtClean="0"/>
              <a:t>In order to write to a file, you must open it with mode “w” as the second parameter.</a:t>
            </a:r>
          </a:p>
          <a:p>
            <a:endParaRPr lang="en-US" sz="1800" b="1"/>
          </a:p>
          <a:p>
            <a:pPr marL="822960" lvl="5" indent="0">
              <a:buClr>
                <a:schemeClr val="accent1"/>
              </a:buClr>
              <a:buSzPct val="85000"/>
              <a:buNone/>
            </a:pPr>
            <a:r>
              <a:rPr lang="en-US" sz="2900" b="1" i="1"/>
              <a:t>fname = raw_input('Enter the file name: ')</a:t>
            </a:r>
          </a:p>
          <a:p>
            <a:pPr marL="822960" lvl="5" indent="0">
              <a:buClr>
                <a:schemeClr val="accent1"/>
              </a:buClr>
              <a:buSzPct val="85000"/>
              <a:buNone/>
            </a:pPr>
            <a:r>
              <a:rPr lang="en-US" sz="2900" b="1" i="1"/>
              <a:t>fhand = open(fname, 'w')</a:t>
            </a:r>
          </a:p>
          <a:p>
            <a:pPr marL="822960" lvl="5" indent="0">
              <a:buClr>
                <a:schemeClr val="accent1"/>
              </a:buClr>
              <a:buSzPct val="85000"/>
              <a:buNone/>
            </a:pPr>
            <a:r>
              <a:rPr lang="en-US" sz="2900" b="1" i="1"/>
              <a:t>print fhand</a:t>
            </a:r>
          </a:p>
          <a:p>
            <a:pPr marL="822960" lvl="5" indent="0">
              <a:buClr>
                <a:schemeClr val="accent1"/>
              </a:buClr>
              <a:buSzPct val="85000"/>
              <a:buNone/>
            </a:pPr>
            <a:endParaRPr lang="en-US" sz="2900" b="1" i="1"/>
          </a:p>
          <a:p>
            <a:pPr marL="822960" lvl="5" indent="0">
              <a:buClr>
                <a:schemeClr val="accent1"/>
              </a:buClr>
              <a:buSzPct val="85000"/>
              <a:buNone/>
            </a:pPr>
            <a:r>
              <a:rPr lang="en-US" sz="2900" b="1" i="1"/>
              <a:t>line1 = "Remarkable bird, the Norwegian Blue, idn'it, ay?\n"</a:t>
            </a:r>
          </a:p>
          <a:p>
            <a:pPr marL="822960" lvl="5" indent="0">
              <a:buClr>
                <a:schemeClr val="accent1"/>
              </a:buClr>
              <a:buSzPct val="85000"/>
              <a:buNone/>
            </a:pPr>
            <a:r>
              <a:rPr lang="en-US" sz="2900" b="1" i="1"/>
              <a:t>line2 = "Beautiful plumage!"</a:t>
            </a:r>
          </a:p>
          <a:p>
            <a:pPr marL="822960" lvl="5" indent="0">
              <a:buClr>
                <a:schemeClr val="accent1"/>
              </a:buClr>
              <a:buSzPct val="85000"/>
              <a:buNone/>
            </a:pPr>
            <a:endParaRPr lang="en-US" sz="2900" b="1" i="1"/>
          </a:p>
          <a:p>
            <a:pPr marL="822960" lvl="5" indent="0">
              <a:buClr>
                <a:schemeClr val="accent1"/>
              </a:buClr>
              <a:buSzPct val="85000"/>
              <a:buNone/>
            </a:pPr>
            <a:r>
              <a:rPr lang="en-US" sz="2900" b="1" i="1"/>
              <a:t>fhand.write(line1)</a:t>
            </a:r>
          </a:p>
          <a:p>
            <a:pPr marL="822960" lvl="5" indent="0">
              <a:buClr>
                <a:schemeClr val="accent1"/>
              </a:buClr>
              <a:buSzPct val="85000"/>
              <a:buNone/>
            </a:pPr>
            <a:r>
              <a:rPr lang="en-US" sz="2900" b="1" i="1"/>
              <a:t>fhand.write(line2)</a:t>
            </a:r>
          </a:p>
          <a:p>
            <a:pPr marL="822960" lvl="5" indent="0">
              <a:buClr>
                <a:schemeClr val="accent1"/>
              </a:buClr>
              <a:buSzPct val="85000"/>
              <a:buNone/>
            </a:pPr>
            <a:endParaRPr lang="en-US" sz="2900" b="1" i="1"/>
          </a:p>
          <a:p>
            <a:pPr marL="822960" lvl="5" indent="0">
              <a:buClr>
                <a:schemeClr val="accent1"/>
              </a:buClr>
              <a:buSzPct val="85000"/>
              <a:buNone/>
            </a:pPr>
            <a:r>
              <a:rPr lang="en-US" sz="2900" b="1" i="1"/>
              <a:t>fhand.close()</a:t>
            </a:r>
          </a:p>
          <a:p>
            <a:pPr marL="822960" lvl="3" indent="0">
              <a:buNone/>
            </a:pPr>
            <a:r>
              <a:rPr lang="en-US" sz="2900" b="1" i="1">
                <a:solidFill>
                  <a:schemeClr val="tx1"/>
                </a:solidFill>
              </a:rPr>
              <a:t>Enter the file name: dead_parrot.txt</a:t>
            </a:r>
          </a:p>
          <a:p>
            <a:pPr marL="822960" lvl="3" indent="0">
              <a:buNone/>
            </a:pPr>
            <a:r>
              <a:rPr lang="en-US" sz="2900" b="1" i="1">
                <a:solidFill>
                  <a:schemeClr val="tx1"/>
                </a:solidFill>
              </a:rPr>
              <a:t>&lt;open file 'dead_parrot.txt', mode 'w' at 0x0000000009B24E40&gt;</a:t>
            </a:r>
            <a:br>
              <a:rPr lang="en-US" sz="2900" b="1" i="1">
                <a:solidFill>
                  <a:schemeClr val="tx1"/>
                </a:solidFill>
              </a:rPr>
            </a:br>
            <a:endParaRPr lang="en-US" sz="2900" b="1" i="1">
              <a:solidFill>
                <a:schemeClr val="tx1"/>
              </a:solidFill>
            </a:endParaRPr>
          </a:p>
          <a:p>
            <a:pPr marL="822960" lvl="3" indent="0">
              <a:buNone/>
            </a:pPr>
            <a:r>
              <a:rPr lang="en-US" sz="2900" b="1" i="1">
                <a:solidFill>
                  <a:schemeClr val="tx1"/>
                </a:solidFill>
              </a:rPr>
              <a:t>In [34]: more dead_parrot.txt</a:t>
            </a:r>
          </a:p>
          <a:p>
            <a:pPr marL="822960" lvl="3" indent="0">
              <a:buNone/>
            </a:pPr>
            <a:r>
              <a:rPr lang="en-US" sz="2900" b="1" i="1">
                <a:solidFill>
                  <a:schemeClr val="tx1"/>
                </a:solidFill>
              </a:rPr>
              <a:t>Remarkable bird, the Norwegian Blue, idn'it, ay?</a:t>
            </a:r>
          </a:p>
          <a:p>
            <a:pPr marL="822960" lvl="3" indent="0">
              <a:buNone/>
            </a:pPr>
            <a:r>
              <a:rPr lang="en-US" sz="2900" b="1" i="1">
                <a:solidFill>
                  <a:schemeClr val="tx1"/>
                </a:solidFill>
              </a:rPr>
              <a:t>Beautiful plumage!</a:t>
            </a:r>
          </a:p>
          <a:p>
            <a:pPr lvl="3">
              <a:buFont typeface="Arial" panose="020B0604020202020204" pitchFamily="34" charset="0"/>
              <a:buChar char="•"/>
            </a:pPr>
            <a:endParaRPr lang="en-US"/>
          </a:p>
        </p:txBody>
      </p:sp>
    </p:spTree>
    <p:extLst>
      <p:ext uri="{BB962C8B-B14F-4D97-AF65-F5344CB8AC3E}">
        <p14:creationId xmlns:p14="http://schemas.microsoft.com/office/powerpoint/2010/main" val="28735939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Lists</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18</a:t>
            </a:fld>
            <a:endParaRPr kumimoji="0" lang="en-US"/>
          </a:p>
        </p:txBody>
      </p:sp>
      <p:sp>
        <p:nvSpPr>
          <p:cNvPr id="5" name="Content Placeholder 4"/>
          <p:cNvSpPr>
            <a:spLocks noGrp="1"/>
          </p:cNvSpPr>
          <p:nvPr>
            <p:ph sz="quarter" idx="1"/>
          </p:nvPr>
        </p:nvSpPr>
        <p:spPr/>
        <p:txBody>
          <a:bodyPr>
            <a:normAutofit/>
          </a:bodyPr>
          <a:lstStyle/>
          <a:p>
            <a:r>
              <a:rPr lang="en-US" sz="2900" smtClean="0"/>
              <a:t>A </a:t>
            </a:r>
            <a:r>
              <a:rPr lang="en-US" sz="2900" b="1" i="1" smtClean="0"/>
              <a:t>list</a:t>
            </a:r>
            <a:r>
              <a:rPr lang="en-US" sz="2900" smtClean="0"/>
              <a:t> is a </a:t>
            </a:r>
            <a:r>
              <a:rPr lang="en-US" sz="2900" b="1" i="1" smtClean="0"/>
              <a:t>sequence</a:t>
            </a:r>
            <a:r>
              <a:rPr lang="en-US" sz="2900" smtClean="0"/>
              <a:t> of values.</a:t>
            </a:r>
          </a:p>
          <a:p>
            <a:r>
              <a:rPr lang="en-US" sz="2900" smtClean="0">
                <a:solidFill>
                  <a:schemeClr val="tx1"/>
                </a:solidFill>
              </a:rPr>
              <a:t>The values of a </a:t>
            </a:r>
            <a:r>
              <a:rPr lang="en-US" sz="2900" b="1" i="1" smtClean="0">
                <a:solidFill>
                  <a:schemeClr val="tx1"/>
                </a:solidFill>
              </a:rPr>
              <a:t>list</a:t>
            </a:r>
            <a:r>
              <a:rPr lang="en-US" sz="2900" smtClean="0">
                <a:solidFill>
                  <a:schemeClr val="tx1"/>
                </a:solidFill>
              </a:rPr>
              <a:t> are called </a:t>
            </a:r>
            <a:r>
              <a:rPr lang="en-US" sz="2900" b="1" i="1" smtClean="0">
                <a:solidFill>
                  <a:schemeClr val="tx1"/>
                </a:solidFill>
              </a:rPr>
              <a:t>elements</a:t>
            </a:r>
            <a:r>
              <a:rPr lang="en-US" sz="2900" smtClean="0">
                <a:solidFill>
                  <a:schemeClr val="tx1"/>
                </a:solidFill>
              </a:rPr>
              <a:t> or </a:t>
            </a:r>
            <a:r>
              <a:rPr lang="en-US" sz="2900" b="1" i="1" smtClean="0">
                <a:solidFill>
                  <a:schemeClr val="tx1"/>
                </a:solidFill>
              </a:rPr>
              <a:t>items</a:t>
            </a:r>
            <a:r>
              <a:rPr lang="en-US" sz="2900" smtClean="0">
                <a:solidFill>
                  <a:schemeClr val="tx1"/>
                </a:solidFill>
              </a:rPr>
              <a:t>.</a:t>
            </a:r>
          </a:p>
          <a:p>
            <a:r>
              <a:rPr lang="en-US" sz="2900" smtClean="0">
                <a:solidFill>
                  <a:schemeClr val="tx1"/>
                </a:solidFill>
              </a:rPr>
              <a:t>A </a:t>
            </a:r>
            <a:r>
              <a:rPr lang="en-US" sz="2900" b="1" i="1" smtClean="0">
                <a:solidFill>
                  <a:schemeClr val="tx1"/>
                </a:solidFill>
              </a:rPr>
              <a:t>string</a:t>
            </a:r>
            <a:r>
              <a:rPr lang="en-US" sz="2900" smtClean="0">
                <a:solidFill>
                  <a:schemeClr val="tx1"/>
                </a:solidFill>
              </a:rPr>
              <a:t> is an example of a </a:t>
            </a:r>
            <a:r>
              <a:rPr lang="en-US" sz="2900" b="1" i="1" smtClean="0">
                <a:solidFill>
                  <a:schemeClr val="tx1"/>
                </a:solidFill>
              </a:rPr>
              <a:t>list</a:t>
            </a:r>
            <a:r>
              <a:rPr lang="en-US" sz="2900" smtClean="0">
                <a:solidFill>
                  <a:schemeClr val="tx1"/>
                </a:solidFill>
              </a:rPr>
              <a:t>.</a:t>
            </a:r>
          </a:p>
          <a:p>
            <a:r>
              <a:rPr lang="en-US" sz="2900" b="1" i="1" smtClean="0">
                <a:solidFill>
                  <a:schemeClr val="tx1"/>
                </a:solidFill>
              </a:rPr>
              <a:t>A string is a sequence of characters.</a:t>
            </a:r>
          </a:p>
          <a:p>
            <a:r>
              <a:rPr lang="en-US" sz="2900" smtClean="0"/>
              <a:t>A new </a:t>
            </a:r>
            <a:r>
              <a:rPr lang="en-US" sz="2900" b="1" i="1" smtClean="0"/>
              <a:t>list</a:t>
            </a:r>
            <a:r>
              <a:rPr lang="en-US" sz="2900" smtClean="0"/>
              <a:t> can be created using square brackets.</a:t>
            </a:r>
          </a:p>
          <a:p>
            <a:pPr marL="822960" lvl="3" indent="0">
              <a:buNone/>
            </a:pPr>
            <a:r>
              <a:rPr lang="en-US" sz="1600" b="1" i="1" smtClean="0">
                <a:solidFill>
                  <a:schemeClr val="tx1"/>
                </a:solidFill>
              </a:rPr>
              <a:t>comestibles = [</a:t>
            </a:r>
            <a:r>
              <a:rPr lang="en-US" sz="1600" b="1" i="1">
                <a:solidFill>
                  <a:schemeClr val="tx1"/>
                </a:solidFill>
              </a:rPr>
              <a:t>'Red Leicester', 'Tilsit', 'Caerphilly', 'Bel Paese</a:t>
            </a:r>
            <a:r>
              <a:rPr lang="en-US" sz="1600" b="1" i="1" smtClean="0">
                <a:solidFill>
                  <a:schemeClr val="tx1"/>
                </a:solidFill>
              </a:rPr>
              <a:t>']</a:t>
            </a:r>
          </a:p>
          <a:p>
            <a:pPr marL="822960" lvl="3" indent="0">
              <a:buNone/>
            </a:pPr>
            <a:r>
              <a:rPr lang="en-US" sz="1600" b="1" i="1">
                <a:solidFill>
                  <a:schemeClr val="tx1"/>
                </a:solidFill>
              </a:rPr>
              <a:t>s</a:t>
            </a:r>
            <a:r>
              <a:rPr lang="en-US" sz="1600" b="1" i="1" smtClean="0">
                <a:solidFill>
                  <a:schemeClr val="tx1"/>
                </a:solidFill>
              </a:rPr>
              <a:t>cores = [88,69, 72, 94]</a:t>
            </a:r>
          </a:p>
          <a:p>
            <a:pPr marL="822960" lvl="3" indent="0">
              <a:buNone/>
            </a:pPr>
            <a:r>
              <a:rPr lang="en-US" sz="1600" b="1" i="1">
                <a:solidFill>
                  <a:schemeClr val="tx1"/>
                </a:solidFill>
              </a:rPr>
              <a:t>e</a:t>
            </a:r>
            <a:r>
              <a:rPr lang="en-US" sz="1600" b="1" i="1" smtClean="0">
                <a:solidFill>
                  <a:schemeClr val="tx1"/>
                </a:solidFill>
              </a:rPr>
              <a:t>mpty = []</a:t>
            </a:r>
          </a:p>
          <a:p>
            <a:pPr marL="822960" lvl="3" indent="0">
              <a:buNone/>
            </a:pPr>
            <a:r>
              <a:rPr lang="en-US" sz="1600" b="1" i="1" smtClean="0">
                <a:solidFill>
                  <a:schemeClr val="tx1"/>
                </a:solidFill>
              </a:rPr>
              <a:t>print(comestibles, scores, empty)</a:t>
            </a:r>
          </a:p>
          <a:p>
            <a:pPr marL="822960" lvl="3" indent="0">
              <a:buNone/>
            </a:pPr>
            <a:r>
              <a:rPr lang="en-US" sz="1600" b="1">
                <a:solidFill>
                  <a:schemeClr val="tx1"/>
                </a:solidFill>
              </a:rPr>
              <a:t>(['Red Leicester', 'Tilsit', 'Caerphilly', 'Bel Paese'], [88, 69, 72, 94], [])</a:t>
            </a:r>
          </a:p>
          <a:p>
            <a:pPr marL="0" indent="0">
              <a:buNone/>
            </a:pPr>
            <a:endParaRPr lang="en-US" sz="2900">
              <a:solidFill>
                <a:schemeClr val="tx1"/>
              </a:solidFill>
            </a:endParaRPr>
          </a:p>
          <a:p>
            <a:pPr lvl="3">
              <a:buFont typeface="Arial" panose="020B0604020202020204" pitchFamily="34" charset="0"/>
              <a:buChar char="•"/>
            </a:pPr>
            <a:endParaRPr lang="en-US"/>
          </a:p>
        </p:txBody>
      </p:sp>
    </p:spTree>
    <p:extLst>
      <p:ext uri="{BB962C8B-B14F-4D97-AF65-F5344CB8AC3E}">
        <p14:creationId xmlns:p14="http://schemas.microsoft.com/office/powerpoint/2010/main" val="22658071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Lists</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19</a:t>
            </a:fld>
            <a:endParaRPr kumimoji="0" lang="en-US"/>
          </a:p>
        </p:txBody>
      </p:sp>
      <p:sp>
        <p:nvSpPr>
          <p:cNvPr id="5" name="Content Placeholder 4"/>
          <p:cNvSpPr>
            <a:spLocks noGrp="1"/>
          </p:cNvSpPr>
          <p:nvPr>
            <p:ph sz="quarter" idx="1"/>
          </p:nvPr>
        </p:nvSpPr>
        <p:spPr/>
        <p:txBody>
          <a:bodyPr>
            <a:normAutofit lnSpcReduction="10000"/>
          </a:bodyPr>
          <a:lstStyle/>
          <a:p>
            <a:r>
              <a:rPr lang="en-US" sz="3000" smtClean="0"/>
              <a:t>Just as with a </a:t>
            </a:r>
            <a:r>
              <a:rPr lang="en-US" sz="3000" b="1" i="1" smtClean="0"/>
              <a:t>string</a:t>
            </a:r>
            <a:r>
              <a:rPr lang="en-US" sz="3000" smtClean="0"/>
              <a:t>, the elements of a </a:t>
            </a:r>
            <a:r>
              <a:rPr lang="en-US" sz="3000" b="1" i="1" smtClean="0"/>
              <a:t>list</a:t>
            </a:r>
            <a:r>
              <a:rPr lang="en-US" sz="3000" smtClean="0"/>
              <a:t> are accessed by using brackets and an index value.</a:t>
            </a:r>
            <a:endParaRPr lang="en-US" sz="3000" b="1" i="1" smtClean="0">
              <a:solidFill>
                <a:schemeClr val="tx1"/>
              </a:solidFill>
            </a:endParaRPr>
          </a:p>
          <a:p>
            <a:pPr marL="822960" lvl="3" indent="0">
              <a:buNone/>
            </a:pPr>
            <a:endParaRPr lang="en-US" sz="1600" b="1" i="1" smtClean="0">
              <a:solidFill>
                <a:schemeClr val="tx1"/>
              </a:solidFill>
            </a:endParaRPr>
          </a:p>
          <a:p>
            <a:pPr marL="822960" lvl="3" indent="0">
              <a:buNone/>
            </a:pPr>
            <a:r>
              <a:rPr lang="en-US" sz="1600" b="1" i="1">
                <a:solidFill>
                  <a:schemeClr val="tx1"/>
                </a:solidFill>
              </a:rPr>
              <a:t>p</a:t>
            </a:r>
            <a:r>
              <a:rPr lang="en-US" sz="1600" b="1" i="1" smtClean="0">
                <a:solidFill>
                  <a:schemeClr val="tx1"/>
                </a:solidFill>
              </a:rPr>
              <a:t>rint(comestibles[2])</a:t>
            </a:r>
          </a:p>
          <a:p>
            <a:pPr marL="822960" lvl="3" indent="0">
              <a:buNone/>
            </a:pPr>
            <a:r>
              <a:rPr lang="en-US" sz="1600" b="1">
                <a:solidFill>
                  <a:schemeClr val="tx1"/>
                </a:solidFill>
              </a:rPr>
              <a:t>Caerphilly</a:t>
            </a:r>
          </a:p>
          <a:p>
            <a:pPr marL="822960" lvl="3" indent="0">
              <a:buNone/>
            </a:pPr>
            <a:endParaRPr lang="en-US" sz="1600" b="1" i="1" smtClean="0">
              <a:solidFill>
                <a:schemeClr val="tx1"/>
              </a:solidFill>
            </a:endParaRPr>
          </a:p>
          <a:p>
            <a:pPr marL="822960" lvl="3" indent="0">
              <a:buNone/>
            </a:pPr>
            <a:r>
              <a:rPr lang="en-US" sz="1600" b="1" i="1">
                <a:solidFill>
                  <a:schemeClr val="tx1"/>
                </a:solidFill>
              </a:rPr>
              <a:t>p</a:t>
            </a:r>
            <a:r>
              <a:rPr lang="en-US" sz="1600" b="1" i="1" smtClean="0">
                <a:solidFill>
                  <a:schemeClr val="tx1"/>
                </a:solidFill>
              </a:rPr>
              <a:t>rint(scores[0])</a:t>
            </a:r>
          </a:p>
          <a:p>
            <a:pPr marL="822960" lvl="3" indent="0">
              <a:buNone/>
            </a:pPr>
            <a:r>
              <a:rPr lang="en-US" sz="1600" b="1" smtClean="0">
                <a:solidFill>
                  <a:schemeClr val="tx1"/>
                </a:solidFill>
              </a:rPr>
              <a:t>88</a:t>
            </a:r>
          </a:p>
          <a:p>
            <a:pPr marL="822960" lvl="3" indent="0">
              <a:buNone/>
            </a:pPr>
            <a:endParaRPr lang="en-US" sz="1600" b="1" i="1" smtClean="0">
              <a:solidFill>
                <a:schemeClr val="tx1"/>
              </a:solidFill>
            </a:endParaRPr>
          </a:p>
          <a:p>
            <a:pPr marL="285750" indent="-285750"/>
            <a:r>
              <a:rPr lang="en-US" sz="3000" smtClean="0">
                <a:solidFill>
                  <a:schemeClr val="tx1"/>
                </a:solidFill>
              </a:rPr>
              <a:t>Unlike </a:t>
            </a:r>
            <a:r>
              <a:rPr lang="en-US" sz="3000" b="1" i="1" smtClean="0">
                <a:solidFill>
                  <a:schemeClr val="tx1"/>
                </a:solidFill>
              </a:rPr>
              <a:t>strings</a:t>
            </a:r>
            <a:r>
              <a:rPr lang="en-US" sz="3000" smtClean="0">
                <a:solidFill>
                  <a:schemeClr val="tx1"/>
                </a:solidFill>
              </a:rPr>
              <a:t>, </a:t>
            </a:r>
            <a:r>
              <a:rPr lang="en-US" sz="3000" b="1" i="1" smtClean="0">
                <a:solidFill>
                  <a:schemeClr val="tx1"/>
                </a:solidFill>
              </a:rPr>
              <a:t>lists</a:t>
            </a:r>
            <a:r>
              <a:rPr lang="en-US" sz="3000" smtClean="0">
                <a:solidFill>
                  <a:schemeClr val="tx1"/>
                </a:solidFill>
              </a:rPr>
              <a:t> are </a:t>
            </a:r>
            <a:r>
              <a:rPr lang="en-US" sz="3000" b="1" i="1" smtClean="0">
                <a:solidFill>
                  <a:schemeClr val="tx1"/>
                </a:solidFill>
              </a:rPr>
              <a:t>mutable</a:t>
            </a:r>
            <a:r>
              <a:rPr lang="en-US" sz="3000" smtClean="0">
                <a:solidFill>
                  <a:schemeClr val="tx1"/>
                </a:solidFill>
              </a:rPr>
              <a:t>. We can change their values.</a:t>
            </a:r>
          </a:p>
          <a:p>
            <a:pPr marL="822960" lvl="3" indent="0">
              <a:buNone/>
            </a:pPr>
            <a:r>
              <a:rPr lang="en-US" sz="1600" b="1" i="1" smtClean="0">
                <a:solidFill>
                  <a:schemeClr val="tx1"/>
                </a:solidFill>
              </a:rPr>
              <a:t>scores[0] = 87</a:t>
            </a:r>
          </a:p>
          <a:p>
            <a:pPr marL="822960" lvl="3" indent="0">
              <a:buNone/>
            </a:pPr>
            <a:r>
              <a:rPr lang="en-US" sz="1600" b="1" i="1" smtClean="0">
                <a:solidFill>
                  <a:schemeClr val="tx1"/>
                </a:solidFill>
              </a:rPr>
              <a:t>print(scores)</a:t>
            </a:r>
          </a:p>
          <a:p>
            <a:pPr marL="822960" lvl="3" indent="0">
              <a:buNone/>
            </a:pPr>
            <a:r>
              <a:rPr lang="en-US" sz="1600" b="1">
                <a:solidFill>
                  <a:schemeClr val="tx1"/>
                </a:solidFill>
              </a:rPr>
              <a:t>[87, 69, 72, 94]</a:t>
            </a:r>
          </a:p>
          <a:p>
            <a:pPr marL="0" indent="0">
              <a:buNone/>
            </a:pPr>
            <a:endParaRPr lang="en-US" sz="2900">
              <a:solidFill>
                <a:schemeClr val="tx1"/>
              </a:solidFill>
            </a:endParaRPr>
          </a:p>
          <a:p>
            <a:pPr lvl="3">
              <a:buFont typeface="Arial" panose="020B0604020202020204" pitchFamily="34" charset="0"/>
              <a:buChar char="•"/>
            </a:pPr>
            <a:endParaRPr lang="en-US"/>
          </a:p>
        </p:txBody>
      </p:sp>
    </p:spTree>
    <p:extLst>
      <p:ext uri="{BB962C8B-B14F-4D97-AF65-F5344CB8AC3E}">
        <p14:creationId xmlns:p14="http://schemas.microsoft.com/office/powerpoint/2010/main" val="3753643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Files</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a:t>
            </a:fld>
            <a:endParaRPr kumimoji="0" lang="en-US"/>
          </a:p>
        </p:txBody>
      </p:sp>
      <p:sp>
        <p:nvSpPr>
          <p:cNvPr id="5" name="Content Placeholder 4"/>
          <p:cNvSpPr>
            <a:spLocks noGrp="1"/>
          </p:cNvSpPr>
          <p:nvPr>
            <p:ph sz="quarter" idx="1"/>
          </p:nvPr>
        </p:nvSpPr>
        <p:spPr/>
        <p:txBody>
          <a:bodyPr>
            <a:normAutofit/>
          </a:bodyPr>
          <a:lstStyle/>
          <a:p>
            <a:r>
              <a:rPr lang="en-US" sz="3200" smtClean="0"/>
              <a:t>File storage allows us to save data that we have processed, so we can access it at a later time.</a:t>
            </a:r>
          </a:p>
          <a:p>
            <a:r>
              <a:rPr lang="en-US" sz="3200" smtClean="0"/>
              <a:t>File storage is also another source of input data—if we can gain access to a file, we can open, read, and process it.</a:t>
            </a:r>
          </a:p>
          <a:p>
            <a:endParaRPr lang="en-US" smtClean="0"/>
          </a:p>
          <a:p>
            <a:pPr marL="0" indent="0">
              <a:buNone/>
            </a:pPr>
            <a:endParaRPr lang="en-US" smtClean="0"/>
          </a:p>
          <a:p>
            <a:pPr>
              <a:buFont typeface="Arial" panose="020B0604020202020204" pitchFamily="34" charset="0"/>
              <a:buChar char="•"/>
            </a:pPr>
            <a:endParaRPr lang="en-US"/>
          </a:p>
        </p:txBody>
      </p:sp>
    </p:spTree>
    <p:extLst>
      <p:ext uri="{BB962C8B-B14F-4D97-AF65-F5344CB8AC3E}">
        <p14:creationId xmlns:p14="http://schemas.microsoft.com/office/powerpoint/2010/main" val="42153108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Lists</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20</a:t>
            </a:fld>
            <a:endParaRPr kumimoji="0" lang="en-US"/>
          </a:p>
        </p:txBody>
      </p:sp>
      <p:sp>
        <p:nvSpPr>
          <p:cNvPr id="5" name="Content Placeholder 4"/>
          <p:cNvSpPr>
            <a:spLocks noGrp="1"/>
          </p:cNvSpPr>
          <p:nvPr>
            <p:ph sz="quarter" idx="1"/>
          </p:nvPr>
        </p:nvSpPr>
        <p:spPr/>
        <p:txBody>
          <a:bodyPr>
            <a:normAutofit lnSpcReduction="10000"/>
          </a:bodyPr>
          <a:lstStyle/>
          <a:p>
            <a:pPr marL="285750" indent="-285750"/>
            <a:r>
              <a:rPr lang="en-US" sz="3000" smtClean="0">
                <a:solidFill>
                  <a:schemeClr val="tx1"/>
                </a:solidFill>
              </a:rPr>
              <a:t>The 0</a:t>
            </a:r>
            <a:r>
              <a:rPr lang="en-US" sz="3000" baseline="30000" smtClean="0">
                <a:solidFill>
                  <a:schemeClr val="tx1"/>
                </a:solidFill>
              </a:rPr>
              <a:t>th</a:t>
            </a:r>
            <a:r>
              <a:rPr lang="en-US" sz="3000" smtClean="0">
                <a:solidFill>
                  <a:schemeClr val="tx1"/>
                </a:solidFill>
              </a:rPr>
              <a:t> element of a </a:t>
            </a:r>
            <a:r>
              <a:rPr lang="en-US" sz="3000" b="1" i="1" smtClean="0">
                <a:solidFill>
                  <a:schemeClr val="tx1"/>
                </a:solidFill>
              </a:rPr>
              <a:t>list</a:t>
            </a:r>
            <a:r>
              <a:rPr lang="en-US" sz="3000" smtClean="0">
                <a:solidFill>
                  <a:schemeClr val="tx1"/>
                </a:solidFill>
              </a:rPr>
              <a:t> is the first (farthest to the left) element.</a:t>
            </a:r>
          </a:p>
          <a:p>
            <a:pPr marL="285750" indent="-285750"/>
            <a:r>
              <a:rPr lang="en-US" sz="3000" smtClean="0"/>
              <a:t>Negative index values wrap around such that the -1</a:t>
            </a:r>
            <a:r>
              <a:rPr lang="en-US" sz="3000" baseline="30000" smtClean="0"/>
              <a:t>th</a:t>
            </a:r>
            <a:r>
              <a:rPr lang="en-US" sz="3000" smtClean="0"/>
              <a:t> element is the last (farthest to the right) element.</a:t>
            </a:r>
            <a:endParaRPr lang="en-US" sz="3000" smtClean="0">
              <a:solidFill>
                <a:schemeClr val="tx1"/>
              </a:solidFill>
            </a:endParaRPr>
          </a:p>
          <a:p>
            <a:pPr marL="822960" lvl="3" indent="0">
              <a:buNone/>
            </a:pPr>
            <a:endParaRPr lang="en-US" sz="1600" b="1" i="1" smtClean="0">
              <a:solidFill>
                <a:schemeClr val="tx1"/>
              </a:solidFill>
            </a:endParaRPr>
          </a:p>
          <a:p>
            <a:pPr marL="822960" lvl="3" indent="0">
              <a:buNone/>
            </a:pPr>
            <a:r>
              <a:rPr lang="en-US" b="1" i="1" smtClean="0">
                <a:solidFill>
                  <a:schemeClr val="tx1"/>
                </a:solidFill>
              </a:rPr>
              <a:t>print(scores)</a:t>
            </a:r>
          </a:p>
          <a:p>
            <a:pPr marL="822960" lvl="3" indent="0">
              <a:buNone/>
            </a:pPr>
            <a:r>
              <a:rPr lang="en-US" b="1">
                <a:solidFill>
                  <a:schemeClr val="tx1"/>
                </a:solidFill>
              </a:rPr>
              <a:t>[87, 69, 72, 94</a:t>
            </a:r>
            <a:r>
              <a:rPr lang="en-US" b="1" smtClean="0">
                <a:solidFill>
                  <a:schemeClr val="tx1"/>
                </a:solidFill>
              </a:rPr>
              <a:t>]</a:t>
            </a:r>
          </a:p>
          <a:p>
            <a:pPr marL="822960" lvl="3" indent="0">
              <a:buNone/>
            </a:pPr>
            <a:r>
              <a:rPr lang="en-US" b="1" i="1">
                <a:solidFill>
                  <a:schemeClr val="tx1"/>
                </a:solidFill>
              </a:rPr>
              <a:t>print(scores[0</a:t>
            </a:r>
            <a:r>
              <a:rPr lang="en-US" b="1" i="1" smtClean="0">
                <a:solidFill>
                  <a:schemeClr val="tx1"/>
                </a:solidFill>
              </a:rPr>
              <a:t>])</a:t>
            </a:r>
          </a:p>
          <a:p>
            <a:pPr marL="822960" lvl="3" indent="0">
              <a:buNone/>
            </a:pPr>
            <a:r>
              <a:rPr lang="en-US" b="1" i="1" smtClean="0">
                <a:solidFill>
                  <a:schemeClr val="tx1"/>
                </a:solidFill>
              </a:rPr>
              <a:t>87</a:t>
            </a:r>
            <a:endParaRPr lang="en-US" sz="4400" b="1" i="1" smtClean="0">
              <a:solidFill>
                <a:schemeClr val="tx1"/>
              </a:solidFill>
            </a:endParaRPr>
          </a:p>
          <a:p>
            <a:pPr marL="822960" lvl="3" indent="0">
              <a:buNone/>
            </a:pPr>
            <a:r>
              <a:rPr lang="en-US" b="1" i="1">
                <a:solidFill>
                  <a:schemeClr val="tx1"/>
                </a:solidFill>
              </a:rPr>
              <a:t>print(scores[-1])</a:t>
            </a:r>
          </a:p>
          <a:p>
            <a:pPr marL="822960" lvl="3" indent="0">
              <a:buNone/>
            </a:pPr>
            <a:r>
              <a:rPr lang="en-US" b="1" i="1">
                <a:solidFill>
                  <a:schemeClr val="tx1"/>
                </a:solidFill>
              </a:rPr>
              <a:t>94</a:t>
            </a:r>
          </a:p>
          <a:p>
            <a:pPr marL="822960" lvl="3" indent="0">
              <a:buNone/>
            </a:pPr>
            <a:endParaRPr lang="en-US" sz="1600" b="1" i="1">
              <a:solidFill>
                <a:schemeClr val="tx1"/>
              </a:solidFill>
            </a:endParaRPr>
          </a:p>
          <a:p>
            <a:pPr marL="822960" lvl="3" indent="0">
              <a:buNone/>
            </a:pPr>
            <a:endParaRPr lang="en-US" sz="1600" b="1" i="1">
              <a:solidFill>
                <a:schemeClr val="tx1"/>
              </a:solidFill>
            </a:endParaRPr>
          </a:p>
          <a:p>
            <a:pPr marL="0" indent="0">
              <a:buNone/>
            </a:pPr>
            <a:endParaRPr lang="en-US" sz="2900">
              <a:solidFill>
                <a:schemeClr val="tx1"/>
              </a:solidFill>
            </a:endParaRPr>
          </a:p>
          <a:p>
            <a:pPr lvl="3">
              <a:buFont typeface="Arial" panose="020B0604020202020204" pitchFamily="34" charset="0"/>
              <a:buChar char="•"/>
            </a:pPr>
            <a:endParaRPr lang="en-US"/>
          </a:p>
        </p:txBody>
      </p:sp>
    </p:spTree>
    <p:extLst>
      <p:ext uri="{BB962C8B-B14F-4D97-AF65-F5344CB8AC3E}">
        <p14:creationId xmlns:p14="http://schemas.microsoft.com/office/powerpoint/2010/main" val="12069167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Lists</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21</a:t>
            </a:fld>
            <a:endParaRPr kumimoji="0" lang="en-US"/>
          </a:p>
        </p:txBody>
      </p:sp>
      <p:sp>
        <p:nvSpPr>
          <p:cNvPr id="5" name="Content Placeholder 4"/>
          <p:cNvSpPr>
            <a:spLocks noGrp="1"/>
          </p:cNvSpPr>
          <p:nvPr>
            <p:ph sz="quarter" idx="1"/>
          </p:nvPr>
        </p:nvSpPr>
        <p:spPr/>
        <p:txBody>
          <a:bodyPr>
            <a:normAutofit/>
          </a:bodyPr>
          <a:lstStyle/>
          <a:p>
            <a:pPr marL="285750" indent="-285750"/>
            <a:r>
              <a:rPr lang="en-US" sz="3000" smtClean="0"/>
              <a:t>If you use an index value that is out of range, then you will receive an </a:t>
            </a:r>
            <a:r>
              <a:rPr lang="en-US" sz="3000" b="1" i="1" smtClean="0"/>
              <a:t>IndexError</a:t>
            </a:r>
            <a:r>
              <a:rPr lang="en-US" sz="3000" smtClean="0"/>
              <a:t>. </a:t>
            </a:r>
            <a:endParaRPr lang="en-US" sz="3000" smtClean="0">
              <a:solidFill>
                <a:schemeClr val="tx1"/>
              </a:solidFill>
            </a:endParaRPr>
          </a:p>
          <a:p>
            <a:pPr marL="822960" lvl="3" indent="0">
              <a:buNone/>
            </a:pPr>
            <a:endParaRPr lang="en-US" sz="1600" b="1" i="1" smtClean="0">
              <a:solidFill>
                <a:schemeClr val="tx1"/>
              </a:solidFill>
            </a:endParaRPr>
          </a:p>
          <a:p>
            <a:pPr marL="822960" lvl="3" indent="0">
              <a:buNone/>
            </a:pPr>
            <a:r>
              <a:rPr lang="en-US" sz="2800" b="1" i="1" smtClean="0">
                <a:solidFill>
                  <a:schemeClr val="tx1"/>
                </a:solidFill>
              </a:rPr>
              <a:t>print(scores)</a:t>
            </a:r>
          </a:p>
          <a:p>
            <a:pPr marL="822960" lvl="3" indent="0">
              <a:buNone/>
            </a:pPr>
            <a:r>
              <a:rPr lang="en-US" sz="2800" b="1">
                <a:solidFill>
                  <a:schemeClr val="tx1"/>
                </a:solidFill>
              </a:rPr>
              <a:t>[87, 69, 72, 94</a:t>
            </a:r>
            <a:r>
              <a:rPr lang="en-US" sz="2800" b="1" smtClean="0">
                <a:solidFill>
                  <a:schemeClr val="tx1"/>
                </a:solidFill>
              </a:rPr>
              <a:t>]</a:t>
            </a:r>
          </a:p>
          <a:p>
            <a:pPr marL="822960" lvl="3" indent="0">
              <a:buNone/>
            </a:pPr>
            <a:r>
              <a:rPr lang="en-US" sz="2800" b="1" i="1" smtClean="0">
                <a:solidFill>
                  <a:schemeClr val="tx1"/>
                </a:solidFill>
              </a:rPr>
              <a:t>print(scores[4])</a:t>
            </a:r>
          </a:p>
          <a:p>
            <a:pPr marL="822960" lvl="3" indent="0">
              <a:buNone/>
            </a:pPr>
            <a:r>
              <a:rPr lang="en-US" sz="2800" b="1">
                <a:solidFill>
                  <a:schemeClr val="tx1"/>
                </a:solidFill>
              </a:rPr>
              <a:t>IndexError: list index out of range</a:t>
            </a:r>
          </a:p>
          <a:p>
            <a:pPr marL="822960" lvl="3" indent="0">
              <a:buNone/>
            </a:pPr>
            <a:endParaRPr lang="en-US" sz="1600" b="1" i="1">
              <a:solidFill>
                <a:schemeClr val="tx1"/>
              </a:solidFill>
            </a:endParaRPr>
          </a:p>
          <a:p>
            <a:pPr marL="822960" lvl="3" indent="0">
              <a:buNone/>
            </a:pPr>
            <a:endParaRPr lang="en-US" sz="1600" b="1" i="1">
              <a:solidFill>
                <a:schemeClr val="tx1"/>
              </a:solidFill>
            </a:endParaRPr>
          </a:p>
          <a:p>
            <a:pPr marL="0" indent="0">
              <a:buNone/>
            </a:pPr>
            <a:endParaRPr lang="en-US" sz="2900">
              <a:solidFill>
                <a:schemeClr val="tx1"/>
              </a:solidFill>
            </a:endParaRPr>
          </a:p>
          <a:p>
            <a:pPr lvl="3">
              <a:buFont typeface="Arial" panose="020B0604020202020204" pitchFamily="34" charset="0"/>
              <a:buChar char="•"/>
            </a:pPr>
            <a:endParaRPr lang="en-US"/>
          </a:p>
        </p:txBody>
      </p:sp>
    </p:spTree>
    <p:extLst>
      <p:ext uri="{BB962C8B-B14F-4D97-AF65-F5344CB8AC3E}">
        <p14:creationId xmlns:p14="http://schemas.microsoft.com/office/powerpoint/2010/main" val="28315396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Language Idioms and the </a:t>
            </a:r>
            <a:r>
              <a:rPr lang="en-US" i="1" smtClean="0"/>
              <a:t>Pythonic Way</a:t>
            </a:r>
            <a:endParaRPr lang="en-US" i="1"/>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22</a:t>
            </a:fld>
            <a:endParaRPr kumimoji="0" lang="en-US"/>
          </a:p>
        </p:txBody>
      </p:sp>
      <p:sp>
        <p:nvSpPr>
          <p:cNvPr id="5" name="Content Placeholder 4"/>
          <p:cNvSpPr>
            <a:spLocks noGrp="1"/>
          </p:cNvSpPr>
          <p:nvPr>
            <p:ph sz="quarter" idx="1"/>
          </p:nvPr>
        </p:nvSpPr>
        <p:spPr/>
        <p:txBody>
          <a:bodyPr>
            <a:normAutofit fontScale="85000" lnSpcReduction="20000"/>
          </a:bodyPr>
          <a:lstStyle/>
          <a:p>
            <a:pPr marL="285750" indent="-285750"/>
            <a:r>
              <a:rPr lang="en-US" sz="3000" smtClean="0"/>
              <a:t>Syntactic structures that provide simple, clear, and elegant solutions to common problems are known as language idioms.</a:t>
            </a:r>
            <a:endParaRPr lang="en-US" sz="3000" smtClean="0">
              <a:solidFill>
                <a:schemeClr val="tx1"/>
              </a:solidFill>
            </a:endParaRPr>
          </a:p>
          <a:p>
            <a:pPr marL="285750" indent="-285750"/>
            <a:r>
              <a:rPr lang="en-US" sz="3000" smtClean="0"/>
              <a:t>Language idioms in Python are referred to as </a:t>
            </a:r>
            <a:r>
              <a:rPr lang="en-US" sz="3000" b="1" i="1" smtClean="0"/>
              <a:t>Pythonic</a:t>
            </a:r>
            <a:r>
              <a:rPr lang="en-US" sz="3000" smtClean="0"/>
              <a:t>.</a:t>
            </a:r>
          </a:p>
          <a:p>
            <a:pPr marL="285750" indent="-285750"/>
            <a:r>
              <a:rPr lang="en-US" sz="3000" smtClean="0"/>
              <a:t>The most common way, the Pythonic way, to traverse a list is with a </a:t>
            </a:r>
            <a:r>
              <a:rPr lang="en-US" sz="3000" b="1" i="1" smtClean="0"/>
              <a:t>for</a:t>
            </a:r>
            <a:r>
              <a:rPr lang="en-US" sz="3000" smtClean="0"/>
              <a:t> loop.</a:t>
            </a:r>
          </a:p>
          <a:p>
            <a:pPr marL="822960" lvl="3" indent="0">
              <a:buClr>
                <a:srgbClr val="8C7B70"/>
              </a:buClr>
              <a:buNone/>
            </a:pPr>
            <a:endParaRPr lang="en-US" sz="1600" b="1" i="1">
              <a:solidFill>
                <a:prstClr val="black"/>
              </a:solidFill>
            </a:endParaRPr>
          </a:p>
          <a:p>
            <a:pPr marL="822960" lvl="3" indent="0">
              <a:buClr>
                <a:srgbClr val="8C7B70"/>
              </a:buClr>
              <a:buNone/>
            </a:pPr>
            <a:r>
              <a:rPr lang="en-US" sz="2400" b="1" i="1">
                <a:solidFill>
                  <a:schemeClr val="tx1"/>
                </a:solidFill>
              </a:rPr>
              <a:t>f</a:t>
            </a:r>
            <a:r>
              <a:rPr lang="en-US" sz="2400" b="1" i="1" smtClean="0">
                <a:solidFill>
                  <a:schemeClr val="tx1"/>
                </a:solidFill>
              </a:rPr>
              <a:t>or comestible in comestibles:</a:t>
            </a:r>
          </a:p>
          <a:p>
            <a:pPr marL="822960" lvl="3" indent="0">
              <a:buClr>
                <a:srgbClr val="8C7B70"/>
              </a:buClr>
              <a:buNone/>
            </a:pPr>
            <a:r>
              <a:rPr lang="en-US" sz="2400" b="1" i="1" smtClean="0">
                <a:solidFill>
                  <a:schemeClr val="tx1"/>
                </a:solidFill>
              </a:rPr>
              <a:t>    print(comestible)</a:t>
            </a:r>
          </a:p>
          <a:p>
            <a:pPr marL="822960" lvl="3" indent="0">
              <a:buClr>
                <a:srgbClr val="8C7B70"/>
              </a:buClr>
              <a:buNone/>
            </a:pPr>
            <a:r>
              <a:rPr lang="en-US" sz="2400" b="1" smtClean="0">
                <a:solidFill>
                  <a:schemeClr val="tx1"/>
                </a:solidFill>
              </a:rPr>
              <a:t>Red </a:t>
            </a:r>
            <a:r>
              <a:rPr lang="en-US" sz="2400" b="1">
                <a:solidFill>
                  <a:schemeClr val="tx1"/>
                </a:solidFill>
              </a:rPr>
              <a:t>Leicester</a:t>
            </a:r>
          </a:p>
          <a:p>
            <a:pPr marL="822960" lvl="3" indent="0">
              <a:buClr>
                <a:srgbClr val="8C7B70"/>
              </a:buClr>
              <a:buNone/>
            </a:pPr>
            <a:r>
              <a:rPr lang="en-US" sz="2400" b="1">
                <a:solidFill>
                  <a:schemeClr val="tx1"/>
                </a:solidFill>
              </a:rPr>
              <a:t>Tilsit</a:t>
            </a:r>
          </a:p>
          <a:p>
            <a:pPr marL="822960" lvl="3" indent="0">
              <a:buClr>
                <a:srgbClr val="8C7B70"/>
              </a:buClr>
              <a:buNone/>
            </a:pPr>
            <a:r>
              <a:rPr lang="en-US" sz="2400" b="1">
                <a:solidFill>
                  <a:schemeClr val="tx1"/>
                </a:solidFill>
              </a:rPr>
              <a:t>Caerphilly</a:t>
            </a:r>
          </a:p>
          <a:p>
            <a:pPr marL="822960" lvl="3" indent="0">
              <a:buClr>
                <a:srgbClr val="8C7B70"/>
              </a:buClr>
              <a:buNone/>
            </a:pPr>
            <a:r>
              <a:rPr lang="en-US" sz="2400" b="1">
                <a:solidFill>
                  <a:schemeClr val="tx1"/>
                </a:solidFill>
              </a:rPr>
              <a:t>Bel Paese</a:t>
            </a:r>
            <a:endParaRPr lang="en-US" sz="3800">
              <a:solidFill>
                <a:schemeClr val="tx1"/>
              </a:solidFill>
            </a:endParaRPr>
          </a:p>
          <a:p>
            <a:pPr marL="285750" indent="-285750"/>
            <a:endParaRPr lang="en-US" sz="1600" b="1" i="1">
              <a:solidFill>
                <a:schemeClr val="tx1"/>
              </a:solidFill>
            </a:endParaRPr>
          </a:p>
          <a:p>
            <a:pPr marL="822960" lvl="3" indent="0">
              <a:buNone/>
            </a:pPr>
            <a:endParaRPr lang="en-US" sz="1600" b="1" i="1">
              <a:solidFill>
                <a:schemeClr val="tx1"/>
              </a:solidFill>
            </a:endParaRPr>
          </a:p>
          <a:p>
            <a:pPr marL="0" indent="0">
              <a:buNone/>
            </a:pPr>
            <a:endParaRPr lang="en-US" sz="2900">
              <a:solidFill>
                <a:schemeClr val="tx1"/>
              </a:solidFill>
            </a:endParaRPr>
          </a:p>
          <a:p>
            <a:pPr lvl="3">
              <a:buFont typeface="Arial" panose="020B0604020202020204" pitchFamily="34" charset="0"/>
              <a:buChar char="•"/>
            </a:pPr>
            <a:endParaRPr lang="en-US"/>
          </a:p>
        </p:txBody>
      </p:sp>
    </p:spTree>
    <p:extLst>
      <p:ext uri="{BB962C8B-B14F-4D97-AF65-F5344CB8AC3E}">
        <p14:creationId xmlns:p14="http://schemas.microsoft.com/office/powerpoint/2010/main" val="20884170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Lists</a:t>
            </a:r>
            <a:endParaRPr lang="en-US" i="1"/>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23</a:t>
            </a:fld>
            <a:endParaRPr kumimoji="0" lang="en-US"/>
          </a:p>
        </p:txBody>
      </p:sp>
      <p:sp>
        <p:nvSpPr>
          <p:cNvPr id="5" name="Content Placeholder 4"/>
          <p:cNvSpPr>
            <a:spLocks noGrp="1"/>
          </p:cNvSpPr>
          <p:nvPr>
            <p:ph sz="quarter" idx="1"/>
          </p:nvPr>
        </p:nvSpPr>
        <p:spPr/>
        <p:txBody>
          <a:bodyPr>
            <a:normAutofit/>
          </a:bodyPr>
          <a:lstStyle/>
          <a:p>
            <a:pPr marL="285750" indent="-285750"/>
            <a:r>
              <a:rPr lang="en-US" sz="3000" smtClean="0"/>
              <a:t>If you attempt to traverse an empty list, there’s no element to process, and the body of the loop never executes.</a:t>
            </a:r>
          </a:p>
          <a:p>
            <a:pPr marL="285750" indent="-285750"/>
            <a:endParaRPr lang="en-US" sz="3600" smtClean="0"/>
          </a:p>
          <a:p>
            <a:pPr marL="822960" lvl="3" indent="0">
              <a:buClr>
                <a:srgbClr val="8C7B70"/>
              </a:buClr>
              <a:buNone/>
            </a:pPr>
            <a:r>
              <a:rPr lang="en-US" sz="2800" b="1" i="1">
                <a:solidFill>
                  <a:prstClr val="black"/>
                </a:solidFill>
              </a:rPr>
              <a:t>for </a:t>
            </a:r>
            <a:r>
              <a:rPr lang="en-US" sz="2800" b="1" i="1" smtClean="0">
                <a:solidFill>
                  <a:prstClr val="black"/>
                </a:solidFill>
              </a:rPr>
              <a:t>nothing in empty:</a:t>
            </a:r>
            <a:endParaRPr lang="en-US" sz="2800" b="1" i="1">
              <a:solidFill>
                <a:prstClr val="black"/>
              </a:solidFill>
            </a:endParaRPr>
          </a:p>
          <a:p>
            <a:pPr marL="822960" lvl="3" indent="0">
              <a:buClr>
                <a:srgbClr val="8C7B70"/>
              </a:buClr>
              <a:buNone/>
            </a:pPr>
            <a:r>
              <a:rPr lang="en-US" sz="2800" b="1" i="1">
                <a:solidFill>
                  <a:prstClr val="black"/>
                </a:solidFill>
              </a:rPr>
              <a:t>    </a:t>
            </a:r>
            <a:r>
              <a:rPr lang="en-US" sz="2800" b="1" i="1" smtClean="0">
                <a:solidFill>
                  <a:prstClr val="black"/>
                </a:solidFill>
              </a:rPr>
              <a:t>print('Sound in a vacuum')</a:t>
            </a:r>
          </a:p>
          <a:p>
            <a:pPr marL="822960" lvl="3" indent="0">
              <a:buClr>
                <a:srgbClr val="8C7B70"/>
              </a:buClr>
              <a:buNone/>
            </a:pPr>
            <a:endParaRPr lang="en-US" b="1" i="1">
              <a:solidFill>
                <a:prstClr val="black"/>
              </a:solidFill>
            </a:endParaRPr>
          </a:p>
          <a:p>
            <a:pPr marL="285750" indent="-285750"/>
            <a:endParaRPr lang="en-US" sz="3000">
              <a:solidFill>
                <a:schemeClr val="tx1"/>
              </a:solidFill>
            </a:endParaRPr>
          </a:p>
          <a:p>
            <a:pPr marL="0" indent="0">
              <a:buNone/>
            </a:pPr>
            <a:endParaRPr lang="en-US" sz="3800">
              <a:solidFill>
                <a:schemeClr val="tx1"/>
              </a:solidFill>
            </a:endParaRPr>
          </a:p>
          <a:p>
            <a:pPr marL="285750" indent="-285750"/>
            <a:endParaRPr lang="en-US" sz="1600" b="1" i="1">
              <a:solidFill>
                <a:schemeClr val="tx1"/>
              </a:solidFill>
            </a:endParaRPr>
          </a:p>
          <a:p>
            <a:pPr marL="822960" lvl="3" indent="0">
              <a:buNone/>
            </a:pPr>
            <a:endParaRPr lang="en-US" sz="1600" b="1" i="1">
              <a:solidFill>
                <a:schemeClr val="tx1"/>
              </a:solidFill>
            </a:endParaRPr>
          </a:p>
          <a:p>
            <a:pPr marL="0" indent="0">
              <a:buNone/>
            </a:pPr>
            <a:endParaRPr lang="en-US" sz="2900">
              <a:solidFill>
                <a:schemeClr val="tx1"/>
              </a:solidFill>
            </a:endParaRPr>
          </a:p>
          <a:p>
            <a:pPr lvl="3">
              <a:buFont typeface="Arial" panose="020B0604020202020204" pitchFamily="34" charset="0"/>
              <a:buChar char="•"/>
            </a:pPr>
            <a:endParaRPr lang="en-US"/>
          </a:p>
        </p:txBody>
      </p:sp>
    </p:spTree>
    <p:extLst>
      <p:ext uri="{BB962C8B-B14F-4D97-AF65-F5344CB8AC3E}">
        <p14:creationId xmlns:p14="http://schemas.microsoft.com/office/powerpoint/2010/main" val="10319453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Lists</a:t>
            </a:r>
            <a:endParaRPr lang="en-US" i="1"/>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24</a:t>
            </a:fld>
            <a:endParaRPr kumimoji="0" lang="en-US"/>
          </a:p>
        </p:txBody>
      </p:sp>
      <p:sp>
        <p:nvSpPr>
          <p:cNvPr id="5" name="Content Placeholder 4"/>
          <p:cNvSpPr>
            <a:spLocks noGrp="1"/>
          </p:cNvSpPr>
          <p:nvPr>
            <p:ph sz="quarter" idx="1"/>
          </p:nvPr>
        </p:nvSpPr>
        <p:spPr/>
        <p:txBody>
          <a:bodyPr>
            <a:normAutofit/>
          </a:bodyPr>
          <a:lstStyle/>
          <a:p>
            <a:pPr marL="285750" indent="-285750"/>
            <a:r>
              <a:rPr lang="en-US" sz="3000" smtClean="0"/>
              <a:t>The </a:t>
            </a:r>
            <a:r>
              <a:rPr lang="en-US" sz="3000" b="1" i="1"/>
              <a:t>+</a:t>
            </a:r>
            <a:r>
              <a:rPr lang="en-US" sz="3000" smtClean="0"/>
              <a:t> operator </a:t>
            </a:r>
            <a:r>
              <a:rPr lang="en-US" sz="3000" b="1" i="1" smtClean="0"/>
              <a:t>concatenates</a:t>
            </a:r>
            <a:r>
              <a:rPr lang="en-US" sz="3000" smtClean="0"/>
              <a:t> or “chains together” one </a:t>
            </a:r>
            <a:r>
              <a:rPr lang="en-US" sz="3000" b="1" i="1" smtClean="0"/>
              <a:t>list</a:t>
            </a:r>
            <a:r>
              <a:rPr lang="en-US" sz="3000" smtClean="0"/>
              <a:t> to another.</a:t>
            </a:r>
          </a:p>
          <a:p>
            <a:pPr marL="285750" indent="-285750"/>
            <a:endParaRPr lang="en-US" sz="3000" smtClean="0"/>
          </a:p>
          <a:p>
            <a:pPr marL="822960" lvl="3" indent="0">
              <a:buClr>
                <a:srgbClr val="8C7B70"/>
              </a:buClr>
              <a:buNone/>
            </a:pPr>
            <a:r>
              <a:rPr lang="en-US" sz="2400" b="1" i="1" smtClean="0">
                <a:solidFill>
                  <a:prstClr val="black"/>
                </a:solidFill>
              </a:rPr>
              <a:t>p1 = ['Only', 'the', 'finest']</a:t>
            </a:r>
          </a:p>
          <a:p>
            <a:pPr marL="822960" lvl="3" indent="0">
              <a:buClr>
                <a:srgbClr val="8C7B70"/>
              </a:buClr>
              <a:buNone/>
            </a:pPr>
            <a:r>
              <a:rPr lang="en-US" sz="2400" b="1" i="1">
                <a:solidFill>
                  <a:prstClr val="black"/>
                </a:solidFill>
              </a:rPr>
              <a:t>p</a:t>
            </a:r>
            <a:r>
              <a:rPr lang="en-US" sz="2400" b="1" i="1" smtClean="0">
                <a:solidFill>
                  <a:prstClr val="black"/>
                </a:solidFill>
              </a:rPr>
              <a:t>2 = ['baby', 'frogs']</a:t>
            </a:r>
          </a:p>
          <a:p>
            <a:pPr marL="822960" lvl="3" indent="0">
              <a:buClr>
                <a:srgbClr val="8C7B70"/>
              </a:buClr>
              <a:buNone/>
            </a:pPr>
            <a:r>
              <a:rPr lang="en-US" sz="2400" b="1" i="1">
                <a:solidFill>
                  <a:prstClr val="black"/>
                </a:solidFill>
              </a:rPr>
              <a:t>p</a:t>
            </a:r>
            <a:r>
              <a:rPr lang="en-US" sz="2400" b="1" i="1" smtClean="0">
                <a:solidFill>
                  <a:prstClr val="black"/>
                </a:solidFill>
              </a:rPr>
              <a:t>hrase = p1 + p2</a:t>
            </a:r>
          </a:p>
          <a:p>
            <a:pPr marL="822960" lvl="3" indent="0">
              <a:buClr>
                <a:srgbClr val="8C7B70"/>
              </a:buClr>
              <a:buNone/>
            </a:pPr>
            <a:r>
              <a:rPr lang="en-US" sz="2400" b="1" i="1">
                <a:solidFill>
                  <a:prstClr val="black"/>
                </a:solidFill>
              </a:rPr>
              <a:t>p</a:t>
            </a:r>
            <a:r>
              <a:rPr lang="en-US" sz="2400" b="1" i="1" smtClean="0">
                <a:solidFill>
                  <a:prstClr val="black"/>
                </a:solidFill>
              </a:rPr>
              <a:t>rint(phrase)</a:t>
            </a:r>
          </a:p>
          <a:p>
            <a:pPr marL="822960" lvl="3" indent="0">
              <a:buClr>
                <a:srgbClr val="8C7B70"/>
              </a:buClr>
              <a:buNone/>
            </a:pPr>
            <a:r>
              <a:rPr lang="en-US" sz="2400" b="1">
                <a:solidFill>
                  <a:prstClr val="black"/>
                </a:solidFill>
              </a:rPr>
              <a:t>['Only', 'the', 'finest', 'baby', 'frogs']</a:t>
            </a:r>
          </a:p>
          <a:p>
            <a:pPr marL="285750" indent="-285750"/>
            <a:endParaRPr lang="en-US" sz="3000">
              <a:solidFill>
                <a:schemeClr val="tx1"/>
              </a:solidFill>
            </a:endParaRPr>
          </a:p>
          <a:p>
            <a:pPr marL="0" indent="0">
              <a:buNone/>
            </a:pPr>
            <a:endParaRPr lang="en-US" sz="3800">
              <a:solidFill>
                <a:schemeClr val="tx1"/>
              </a:solidFill>
            </a:endParaRPr>
          </a:p>
          <a:p>
            <a:pPr marL="285750" indent="-285750"/>
            <a:endParaRPr lang="en-US" sz="1600" b="1" i="1">
              <a:solidFill>
                <a:schemeClr val="tx1"/>
              </a:solidFill>
            </a:endParaRPr>
          </a:p>
          <a:p>
            <a:pPr marL="822960" lvl="3" indent="0">
              <a:buNone/>
            </a:pPr>
            <a:endParaRPr lang="en-US" sz="1600" b="1" i="1">
              <a:solidFill>
                <a:schemeClr val="tx1"/>
              </a:solidFill>
            </a:endParaRPr>
          </a:p>
          <a:p>
            <a:pPr marL="0" indent="0">
              <a:buNone/>
            </a:pPr>
            <a:endParaRPr lang="en-US" sz="2900">
              <a:solidFill>
                <a:schemeClr val="tx1"/>
              </a:solidFill>
            </a:endParaRPr>
          </a:p>
          <a:p>
            <a:pPr lvl="3">
              <a:buFont typeface="Arial" panose="020B0604020202020204" pitchFamily="34" charset="0"/>
              <a:buChar char="•"/>
            </a:pPr>
            <a:endParaRPr lang="en-US"/>
          </a:p>
        </p:txBody>
      </p:sp>
    </p:spTree>
    <p:extLst>
      <p:ext uri="{BB962C8B-B14F-4D97-AF65-F5344CB8AC3E}">
        <p14:creationId xmlns:p14="http://schemas.microsoft.com/office/powerpoint/2010/main" val="26064705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Lists</a:t>
            </a:r>
            <a:endParaRPr lang="en-US" i="1"/>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25</a:t>
            </a:fld>
            <a:endParaRPr kumimoji="0" lang="en-US"/>
          </a:p>
        </p:txBody>
      </p:sp>
      <p:sp>
        <p:nvSpPr>
          <p:cNvPr id="5" name="Content Placeholder 4"/>
          <p:cNvSpPr>
            <a:spLocks noGrp="1"/>
          </p:cNvSpPr>
          <p:nvPr>
            <p:ph sz="quarter" idx="1"/>
          </p:nvPr>
        </p:nvSpPr>
        <p:spPr/>
        <p:txBody>
          <a:bodyPr>
            <a:normAutofit/>
          </a:bodyPr>
          <a:lstStyle/>
          <a:p>
            <a:pPr marL="285750" indent="-285750"/>
            <a:r>
              <a:rPr lang="en-US" sz="3000" smtClean="0"/>
              <a:t>The * operator repeats a </a:t>
            </a:r>
            <a:r>
              <a:rPr lang="en-US" sz="3000" b="1" i="1" smtClean="0"/>
              <a:t>list</a:t>
            </a:r>
            <a:r>
              <a:rPr lang="en-US" sz="3000" smtClean="0"/>
              <a:t> the given number of times.</a:t>
            </a:r>
          </a:p>
          <a:p>
            <a:pPr marL="285750" indent="-285750"/>
            <a:endParaRPr lang="en-US" sz="3000" smtClean="0"/>
          </a:p>
          <a:p>
            <a:pPr marL="822960" lvl="3" indent="0">
              <a:buClr>
                <a:srgbClr val="8C7B70"/>
              </a:buClr>
              <a:buNone/>
            </a:pPr>
            <a:r>
              <a:rPr lang="en-US" sz="2400" b="1" i="1" smtClean="0">
                <a:solidFill>
                  <a:prstClr val="black"/>
                </a:solidFill>
              </a:rPr>
              <a:t>p3 = p1 * 3</a:t>
            </a:r>
          </a:p>
          <a:p>
            <a:pPr marL="822960" lvl="3" indent="0">
              <a:buClr>
                <a:srgbClr val="8C7B70"/>
              </a:buClr>
              <a:buNone/>
            </a:pPr>
            <a:r>
              <a:rPr lang="en-US" sz="2400" b="1" i="1" smtClean="0">
                <a:solidFill>
                  <a:prstClr val="black"/>
                </a:solidFill>
              </a:rPr>
              <a:t>print(p3)</a:t>
            </a:r>
          </a:p>
          <a:p>
            <a:pPr marL="822960" lvl="3" indent="0">
              <a:buClr>
                <a:srgbClr val="8C7B70"/>
              </a:buClr>
              <a:buNone/>
            </a:pPr>
            <a:r>
              <a:rPr lang="en-US" sz="2400" b="1">
                <a:solidFill>
                  <a:prstClr val="black"/>
                </a:solidFill>
              </a:rPr>
              <a:t>['Only', 'the', 'finest', 'Only', 'the', 'finest', 'Only', 'the', 'finest']</a:t>
            </a:r>
          </a:p>
          <a:p>
            <a:pPr marL="285750" indent="-285750"/>
            <a:endParaRPr lang="en-US" sz="3000">
              <a:solidFill>
                <a:schemeClr val="tx1"/>
              </a:solidFill>
            </a:endParaRPr>
          </a:p>
          <a:p>
            <a:pPr marL="0" indent="0">
              <a:buNone/>
            </a:pPr>
            <a:endParaRPr lang="en-US" sz="3800">
              <a:solidFill>
                <a:schemeClr val="tx1"/>
              </a:solidFill>
            </a:endParaRPr>
          </a:p>
          <a:p>
            <a:pPr marL="285750" indent="-285750"/>
            <a:endParaRPr lang="en-US" sz="1600" b="1" i="1">
              <a:solidFill>
                <a:schemeClr val="tx1"/>
              </a:solidFill>
            </a:endParaRPr>
          </a:p>
          <a:p>
            <a:pPr marL="822960" lvl="3" indent="0">
              <a:buNone/>
            </a:pPr>
            <a:endParaRPr lang="en-US" sz="1600" b="1" i="1">
              <a:solidFill>
                <a:schemeClr val="tx1"/>
              </a:solidFill>
            </a:endParaRPr>
          </a:p>
          <a:p>
            <a:pPr marL="0" indent="0">
              <a:buNone/>
            </a:pPr>
            <a:endParaRPr lang="en-US" sz="2900">
              <a:solidFill>
                <a:schemeClr val="tx1"/>
              </a:solidFill>
            </a:endParaRPr>
          </a:p>
          <a:p>
            <a:pPr lvl="3">
              <a:buFont typeface="Arial" panose="020B0604020202020204" pitchFamily="34" charset="0"/>
              <a:buChar char="•"/>
            </a:pPr>
            <a:endParaRPr lang="en-US"/>
          </a:p>
        </p:txBody>
      </p:sp>
    </p:spTree>
    <p:extLst>
      <p:ext uri="{BB962C8B-B14F-4D97-AF65-F5344CB8AC3E}">
        <p14:creationId xmlns:p14="http://schemas.microsoft.com/office/powerpoint/2010/main" val="32626000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Lists</a:t>
            </a:r>
            <a:endParaRPr lang="en-US" i="1"/>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26</a:t>
            </a:fld>
            <a:endParaRPr kumimoji="0" lang="en-US"/>
          </a:p>
        </p:txBody>
      </p:sp>
      <p:sp>
        <p:nvSpPr>
          <p:cNvPr id="5" name="Content Placeholder 4"/>
          <p:cNvSpPr>
            <a:spLocks noGrp="1"/>
          </p:cNvSpPr>
          <p:nvPr>
            <p:ph sz="quarter" idx="1"/>
          </p:nvPr>
        </p:nvSpPr>
        <p:spPr/>
        <p:txBody>
          <a:bodyPr>
            <a:normAutofit fontScale="25000" lnSpcReduction="20000"/>
          </a:bodyPr>
          <a:lstStyle/>
          <a:p>
            <a:pPr marL="285750" indent="-285750"/>
            <a:r>
              <a:rPr lang="en-US" sz="9600" smtClean="0"/>
              <a:t>Previously, we learned how to make </a:t>
            </a:r>
            <a:r>
              <a:rPr lang="en-US" sz="9600" b="1" i="1" smtClean="0"/>
              <a:t>slices</a:t>
            </a:r>
            <a:r>
              <a:rPr lang="en-US" sz="9600" smtClean="0"/>
              <a:t> of strings.</a:t>
            </a:r>
          </a:p>
          <a:p>
            <a:pPr marL="285750" indent="-285750"/>
            <a:r>
              <a:rPr lang="en-US" sz="9600" smtClean="0"/>
              <a:t>Similarly, we can make </a:t>
            </a:r>
            <a:r>
              <a:rPr lang="en-US" sz="9600" b="1" i="1" smtClean="0"/>
              <a:t>slices of lists</a:t>
            </a:r>
            <a:r>
              <a:rPr lang="en-US" sz="9600" smtClean="0"/>
              <a:t>.</a:t>
            </a:r>
          </a:p>
          <a:p>
            <a:pPr marL="822960" lvl="3" indent="0">
              <a:buClr>
                <a:srgbClr val="8C7B70"/>
              </a:buClr>
              <a:buNone/>
            </a:pPr>
            <a:endParaRPr lang="en-US" sz="5000"/>
          </a:p>
          <a:p>
            <a:pPr marL="822960" lvl="3" indent="0">
              <a:buClr>
                <a:srgbClr val="8C7B70"/>
              </a:buClr>
              <a:buNone/>
            </a:pPr>
            <a:r>
              <a:rPr lang="en-US" sz="7200" b="1" i="1" smtClean="0">
                <a:solidFill>
                  <a:schemeClr val="tx1"/>
                </a:solidFill>
              </a:rPr>
              <a:t>comestibles </a:t>
            </a:r>
            <a:r>
              <a:rPr lang="en-US" sz="7200" b="1" i="1">
                <a:solidFill>
                  <a:schemeClr val="tx1"/>
                </a:solidFill>
              </a:rPr>
              <a:t>= ['Red Leicester', 'Tilsit', 'Caerphilly', 'Bel </a:t>
            </a:r>
            <a:r>
              <a:rPr lang="en-US" sz="7200" b="1" i="1" smtClean="0">
                <a:solidFill>
                  <a:schemeClr val="tx1"/>
                </a:solidFill>
              </a:rPr>
              <a:t>Paese']</a:t>
            </a:r>
          </a:p>
          <a:p>
            <a:pPr marL="822960" lvl="3" indent="0">
              <a:buClr>
                <a:srgbClr val="8C7B70"/>
              </a:buClr>
              <a:buNone/>
            </a:pPr>
            <a:r>
              <a:rPr lang="en-US" sz="7200" b="1" i="1">
                <a:solidFill>
                  <a:schemeClr val="tx1"/>
                </a:solidFill>
              </a:rPr>
              <a:t>c</a:t>
            </a:r>
            <a:r>
              <a:rPr lang="en-US" sz="7200" b="1" i="1" smtClean="0">
                <a:solidFill>
                  <a:schemeClr val="tx1"/>
                </a:solidFill>
              </a:rPr>
              <a:t>omestibles[0:2]</a:t>
            </a:r>
            <a:endParaRPr lang="en-US" sz="7200" b="1" i="1">
              <a:solidFill>
                <a:schemeClr val="tx1"/>
              </a:solidFill>
            </a:endParaRPr>
          </a:p>
          <a:p>
            <a:pPr marL="822960" lvl="3" indent="0">
              <a:buClr>
                <a:srgbClr val="8C7B70"/>
              </a:buClr>
              <a:buNone/>
            </a:pPr>
            <a:r>
              <a:rPr lang="en-US" sz="7200" b="1">
                <a:solidFill>
                  <a:prstClr val="black"/>
                </a:solidFill>
              </a:rPr>
              <a:t>['Red Leicester', 'Tilsit']</a:t>
            </a:r>
          </a:p>
          <a:p>
            <a:pPr marL="822960" lvl="3" indent="0">
              <a:buClr>
                <a:srgbClr val="8C7B70"/>
              </a:buClr>
              <a:buNone/>
            </a:pPr>
            <a:r>
              <a:rPr lang="en-US" sz="7200" b="1" i="1" smtClean="0">
                <a:solidFill>
                  <a:prstClr val="black"/>
                </a:solidFill>
              </a:rPr>
              <a:t>comestibles[2:4]</a:t>
            </a:r>
          </a:p>
          <a:p>
            <a:pPr marL="822960" lvl="3" indent="0">
              <a:buClr>
                <a:srgbClr val="8C7B70"/>
              </a:buClr>
              <a:buNone/>
            </a:pPr>
            <a:r>
              <a:rPr lang="en-US" sz="7200" b="1">
                <a:solidFill>
                  <a:prstClr val="black"/>
                </a:solidFill>
              </a:rPr>
              <a:t>['Caerphilly', 'Bel Paese']</a:t>
            </a:r>
          </a:p>
          <a:p>
            <a:pPr marL="822960" lvl="3" indent="0">
              <a:buClr>
                <a:srgbClr val="8C7B70"/>
              </a:buClr>
              <a:buNone/>
            </a:pPr>
            <a:endParaRPr lang="en-US" sz="5000" b="1" i="1">
              <a:solidFill>
                <a:prstClr val="black"/>
              </a:solidFill>
            </a:endParaRPr>
          </a:p>
          <a:p>
            <a:r>
              <a:rPr lang="en-US" sz="9600" smtClean="0">
                <a:solidFill>
                  <a:schemeClr val="tx1"/>
                </a:solidFill>
              </a:rPr>
              <a:t>The </a:t>
            </a:r>
            <a:r>
              <a:rPr lang="en-US" sz="9600" b="1" i="1" smtClean="0">
                <a:solidFill>
                  <a:schemeClr val="tx1"/>
                </a:solidFill>
              </a:rPr>
              <a:t>slice</a:t>
            </a:r>
            <a:r>
              <a:rPr lang="en-US" sz="9600" smtClean="0">
                <a:solidFill>
                  <a:schemeClr val="tx1"/>
                </a:solidFill>
              </a:rPr>
              <a:t> begins at the position of the first index, and it ends just before (not including) the position of the second index.</a:t>
            </a:r>
          </a:p>
          <a:p>
            <a:r>
              <a:rPr lang="en-US" sz="9600" smtClean="0"/>
              <a:t>If the first index is omitted, the </a:t>
            </a:r>
            <a:r>
              <a:rPr lang="en-US" sz="9600" b="1" i="1" smtClean="0"/>
              <a:t>slice</a:t>
            </a:r>
            <a:r>
              <a:rPr lang="en-US" sz="9600" smtClean="0"/>
              <a:t> begins at the beginning.</a:t>
            </a:r>
          </a:p>
          <a:p>
            <a:r>
              <a:rPr lang="en-US" sz="9600" smtClean="0">
                <a:solidFill>
                  <a:schemeClr val="tx1"/>
                </a:solidFill>
              </a:rPr>
              <a:t>If the second index is omitted, the </a:t>
            </a:r>
            <a:r>
              <a:rPr lang="en-US" sz="9600" b="1" i="1" smtClean="0">
                <a:solidFill>
                  <a:schemeClr val="tx1"/>
                </a:solidFill>
              </a:rPr>
              <a:t>slice</a:t>
            </a:r>
            <a:r>
              <a:rPr lang="en-US" sz="9600" smtClean="0">
                <a:solidFill>
                  <a:schemeClr val="tx1"/>
                </a:solidFill>
              </a:rPr>
              <a:t> ends at the end.</a:t>
            </a:r>
          </a:p>
          <a:p>
            <a:r>
              <a:rPr lang="en-US" sz="9600" smtClean="0"/>
              <a:t>Omitting both indexes creates a full copy of the </a:t>
            </a:r>
            <a:r>
              <a:rPr lang="en-US" sz="9600" b="1" i="1" smtClean="0"/>
              <a:t>list</a:t>
            </a:r>
            <a:r>
              <a:rPr lang="en-US" sz="9600" smtClean="0"/>
              <a:t>.</a:t>
            </a:r>
            <a:endParaRPr lang="en-US" sz="9600">
              <a:solidFill>
                <a:schemeClr val="tx1"/>
              </a:solidFill>
            </a:endParaRPr>
          </a:p>
          <a:p>
            <a:pPr marL="0" indent="0">
              <a:buNone/>
            </a:pPr>
            <a:endParaRPr lang="en-US" sz="3800">
              <a:solidFill>
                <a:schemeClr val="tx1"/>
              </a:solidFill>
            </a:endParaRPr>
          </a:p>
          <a:p>
            <a:pPr marL="285750" indent="-285750"/>
            <a:endParaRPr lang="en-US" sz="1600" b="1" i="1">
              <a:solidFill>
                <a:schemeClr val="tx1"/>
              </a:solidFill>
            </a:endParaRPr>
          </a:p>
          <a:p>
            <a:pPr marL="822960" lvl="3" indent="0">
              <a:buNone/>
            </a:pPr>
            <a:endParaRPr lang="en-US" sz="1600" b="1" i="1">
              <a:solidFill>
                <a:schemeClr val="tx1"/>
              </a:solidFill>
            </a:endParaRPr>
          </a:p>
          <a:p>
            <a:pPr marL="0" indent="0">
              <a:buNone/>
            </a:pPr>
            <a:endParaRPr lang="en-US" sz="2900">
              <a:solidFill>
                <a:schemeClr val="tx1"/>
              </a:solidFill>
            </a:endParaRPr>
          </a:p>
          <a:p>
            <a:pPr lvl="3">
              <a:buFont typeface="Arial" panose="020B0604020202020204" pitchFamily="34" charset="0"/>
              <a:buChar char="•"/>
            </a:pPr>
            <a:endParaRPr lang="en-US"/>
          </a:p>
        </p:txBody>
      </p:sp>
    </p:spTree>
    <p:extLst>
      <p:ext uri="{BB962C8B-B14F-4D97-AF65-F5344CB8AC3E}">
        <p14:creationId xmlns:p14="http://schemas.microsoft.com/office/powerpoint/2010/main" val="380295933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Lists</a:t>
            </a:r>
            <a:endParaRPr lang="en-US" i="1"/>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27</a:t>
            </a:fld>
            <a:endParaRPr kumimoji="0" lang="en-US"/>
          </a:p>
        </p:txBody>
      </p:sp>
      <p:sp>
        <p:nvSpPr>
          <p:cNvPr id="5" name="Content Placeholder 4"/>
          <p:cNvSpPr>
            <a:spLocks noGrp="1"/>
          </p:cNvSpPr>
          <p:nvPr>
            <p:ph sz="quarter" idx="1"/>
          </p:nvPr>
        </p:nvSpPr>
        <p:spPr>
          <a:xfrm>
            <a:off x="304800" y="1447800"/>
            <a:ext cx="8503920" cy="4572000"/>
          </a:xfrm>
        </p:spPr>
        <p:txBody>
          <a:bodyPr>
            <a:normAutofit fontScale="25000" lnSpcReduction="20000"/>
          </a:bodyPr>
          <a:lstStyle/>
          <a:p>
            <a:pPr marL="285750" indent="-285750"/>
            <a:r>
              <a:rPr lang="en-US" sz="9600" smtClean="0"/>
              <a:t>Consider making a copy of a </a:t>
            </a:r>
            <a:r>
              <a:rPr lang="en-US" sz="9600" b="1" i="1" smtClean="0"/>
              <a:t>list</a:t>
            </a:r>
            <a:r>
              <a:rPr lang="en-US" sz="9600" smtClean="0"/>
              <a:t> before performing an operation that mutates it.</a:t>
            </a:r>
          </a:p>
          <a:p>
            <a:pPr marL="0" indent="0">
              <a:buClr>
                <a:srgbClr val="8C7B70"/>
              </a:buClr>
              <a:buNone/>
            </a:pPr>
            <a:endParaRPr lang="en-US" sz="9600"/>
          </a:p>
          <a:p>
            <a:pPr marL="285750" indent="-285750"/>
            <a:r>
              <a:rPr lang="en-US" sz="9600"/>
              <a:t>A </a:t>
            </a:r>
            <a:r>
              <a:rPr lang="en-US" sz="9600" b="1" i="1"/>
              <a:t>slice</a:t>
            </a:r>
            <a:r>
              <a:rPr lang="en-US" sz="9600"/>
              <a:t> on the left side of an assignment can be used to assign to a subset of the </a:t>
            </a:r>
            <a:r>
              <a:rPr lang="en-US" sz="9600" b="1" i="1"/>
              <a:t>list</a:t>
            </a:r>
            <a:r>
              <a:rPr lang="en-US" sz="9600" smtClean="0"/>
              <a:t>.</a:t>
            </a:r>
          </a:p>
          <a:p>
            <a:pPr marL="822960" lvl="3" indent="0">
              <a:buClr>
                <a:srgbClr val="8C7B70"/>
              </a:buClr>
              <a:buNone/>
            </a:pPr>
            <a:endParaRPr lang="en-US" sz="5000"/>
          </a:p>
          <a:p>
            <a:pPr marL="822960" lvl="3" indent="0">
              <a:buClr>
                <a:srgbClr val="8C7B70"/>
              </a:buClr>
              <a:buNone/>
            </a:pPr>
            <a:r>
              <a:rPr lang="en-US" sz="7200" b="1" i="1" smtClean="0">
                <a:solidFill>
                  <a:schemeClr val="tx1"/>
                </a:solidFill>
              </a:rPr>
              <a:t>comestibles </a:t>
            </a:r>
            <a:r>
              <a:rPr lang="en-US" sz="7200" b="1" i="1">
                <a:solidFill>
                  <a:schemeClr val="tx1"/>
                </a:solidFill>
              </a:rPr>
              <a:t>= ['Red Leicester', 'Tilsit', 'Caerphilly', 'Bel </a:t>
            </a:r>
            <a:r>
              <a:rPr lang="en-US" sz="7200" b="1" i="1" smtClean="0">
                <a:solidFill>
                  <a:schemeClr val="tx1"/>
                </a:solidFill>
              </a:rPr>
              <a:t>Paese']</a:t>
            </a:r>
          </a:p>
          <a:p>
            <a:pPr marL="822960" lvl="3" indent="0">
              <a:buClr>
                <a:srgbClr val="8C7B70"/>
              </a:buClr>
              <a:buNone/>
            </a:pPr>
            <a:r>
              <a:rPr lang="en-US" sz="7200" b="1" i="1">
                <a:solidFill>
                  <a:schemeClr val="tx1"/>
                </a:solidFill>
              </a:rPr>
              <a:t>c2 = comestibles</a:t>
            </a:r>
          </a:p>
          <a:p>
            <a:pPr marL="822960" lvl="3" indent="0">
              <a:buClr>
                <a:srgbClr val="8C7B70"/>
              </a:buClr>
              <a:buNone/>
            </a:pPr>
            <a:r>
              <a:rPr lang="en-US" sz="7200" b="1" i="1" smtClean="0">
                <a:solidFill>
                  <a:schemeClr val="tx1"/>
                </a:solidFill>
              </a:rPr>
              <a:t>c3 </a:t>
            </a:r>
            <a:r>
              <a:rPr lang="en-US" sz="7200" b="1" i="1">
                <a:solidFill>
                  <a:schemeClr val="tx1"/>
                </a:solidFill>
              </a:rPr>
              <a:t>= c2</a:t>
            </a:r>
            <a:r>
              <a:rPr lang="en-US" sz="7200" b="1" i="1" smtClean="0">
                <a:solidFill>
                  <a:schemeClr val="tx1"/>
                </a:solidFill>
              </a:rPr>
              <a:t>[:]</a:t>
            </a:r>
            <a:endParaRPr lang="en-US" sz="7200" b="1" i="1">
              <a:solidFill>
                <a:schemeClr val="tx1"/>
              </a:solidFill>
            </a:endParaRPr>
          </a:p>
          <a:p>
            <a:pPr marL="822960" lvl="3" indent="0">
              <a:buClr>
                <a:srgbClr val="8C7B70"/>
              </a:buClr>
              <a:buNone/>
            </a:pPr>
            <a:r>
              <a:rPr lang="en-US" sz="7200" b="1" i="1">
                <a:solidFill>
                  <a:schemeClr val="tx1"/>
                </a:solidFill>
              </a:rPr>
              <a:t>c2[1:3] = </a:t>
            </a:r>
            <a:r>
              <a:rPr lang="en-US" sz="7200" b="1" i="1" smtClean="0">
                <a:solidFill>
                  <a:schemeClr val="tx1"/>
                </a:solidFill>
              </a:rPr>
              <a:t>[</a:t>
            </a:r>
            <a:r>
              <a:rPr lang="en-US" sz="7200" b="1" i="1">
                <a:solidFill>
                  <a:schemeClr val="tx1"/>
                </a:solidFill>
              </a:rPr>
              <a:t>'Red Windsor', 'Stilton']</a:t>
            </a:r>
          </a:p>
          <a:p>
            <a:pPr marL="822960" lvl="3" indent="0">
              <a:buClr>
                <a:srgbClr val="8C7B70"/>
              </a:buClr>
              <a:buNone/>
            </a:pPr>
            <a:r>
              <a:rPr lang="en-US" sz="7200" b="1" i="1" smtClean="0">
                <a:solidFill>
                  <a:schemeClr val="tx1"/>
                </a:solidFill>
              </a:rPr>
              <a:t>print(c2</a:t>
            </a:r>
            <a:r>
              <a:rPr lang="en-US" sz="7200" b="1" i="1">
                <a:solidFill>
                  <a:schemeClr val="tx1"/>
                </a:solidFill>
              </a:rPr>
              <a:t>)</a:t>
            </a:r>
          </a:p>
          <a:p>
            <a:pPr marL="822960" lvl="3" indent="0">
              <a:buClr>
                <a:srgbClr val="8C7B70"/>
              </a:buClr>
              <a:buNone/>
            </a:pPr>
            <a:r>
              <a:rPr lang="en-US" sz="7200" b="1">
                <a:solidFill>
                  <a:schemeClr val="tx1"/>
                </a:solidFill>
              </a:rPr>
              <a:t>['Red Leicester', 'Red Windsor', 'Stilton', 'Bel Paese']</a:t>
            </a:r>
          </a:p>
          <a:p>
            <a:pPr marL="822960" lvl="3" indent="0">
              <a:buClr>
                <a:srgbClr val="8C7B70"/>
              </a:buClr>
              <a:buNone/>
            </a:pPr>
            <a:r>
              <a:rPr lang="en-US" sz="7200" b="1" i="1" smtClean="0">
                <a:solidFill>
                  <a:schemeClr val="tx1"/>
                </a:solidFill>
              </a:rPr>
              <a:t>print(comestibles</a:t>
            </a:r>
            <a:r>
              <a:rPr lang="en-US" sz="7200" b="1" i="1">
                <a:solidFill>
                  <a:schemeClr val="tx1"/>
                </a:solidFill>
              </a:rPr>
              <a:t>)</a:t>
            </a:r>
          </a:p>
          <a:p>
            <a:pPr marL="822960" lvl="3" indent="0">
              <a:buClr>
                <a:srgbClr val="8C7B70"/>
              </a:buClr>
              <a:buNone/>
            </a:pPr>
            <a:r>
              <a:rPr lang="en-US" sz="7200" b="1">
                <a:solidFill>
                  <a:schemeClr val="tx1"/>
                </a:solidFill>
              </a:rPr>
              <a:t>['Red Leicester', 'Red Windsor', 'Stilton', 'Bel Paese']</a:t>
            </a:r>
          </a:p>
          <a:p>
            <a:pPr marL="822960" lvl="3" indent="0">
              <a:buClr>
                <a:srgbClr val="8C7B70"/>
              </a:buClr>
              <a:buNone/>
            </a:pPr>
            <a:r>
              <a:rPr lang="en-US" sz="7200" b="1" i="1" smtClean="0">
                <a:solidFill>
                  <a:schemeClr val="tx1"/>
                </a:solidFill>
              </a:rPr>
              <a:t>print(c3</a:t>
            </a:r>
            <a:r>
              <a:rPr lang="en-US" sz="7200" b="1" i="1">
                <a:solidFill>
                  <a:schemeClr val="tx1"/>
                </a:solidFill>
              </a:rPr>
              <a:t>)</a:t>
            </a:r>
          </a:p>
          <a:p>
            <a:pPr marL="822960" lvl="3" indent="0">
              <a:buClr>
                <a:srgbClr val="8C7B70"/>
              </a:buClr>
              <a:buNone/>
            </a:pPr>
            <a:r>
              <a:rPr lang="en-US" sz="7200" b="1">
                <a:solidFill>
                  <a:schemeClr val="tx1"/>
                </a:solidFill>
              </a:rPr>
              <a:t>['Red Leicester', 'Tilsit', 'Caerphilly', 'Bel Paese</a:t>
            </a:r>
            <a:r>
              <a:rPr lang="en-US" sz="7200" b="1" smtClean="0">
                <a:solidFill>
                  <a:schemeClr val="tx1"/>
                </a:solidFill>
              </a:rPr>
              <a:t>']</a:t>
            </a:r>
          </a:p>
        </p:txBody>
      </p:sp>
    </p:spTree>
    <p:extLst>
      <p:ext uri="{BB962C8B-B14F-4D97-AF65-F5344CB8AC3E}">
        <p14:creationId xmlns:p14="http://schemas.microsoft.com/office/powerpoint/2010/main" val="20921721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Lists</a:t>
            </a:r>
            <a:endParaRPr lang="en-US" i="1"/>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28</a:t>
            </a:fld>
            <a:endParaRPr kumimoji="0" lang="en-US"/>
          </a:p>
        </p:txBody>
      </p:sp>
      <p:sp>
        <p:nvSpPr>
          <p:cNvPr id="5" name="Content Placeholder 4"/>
          <p:cNvSpPr>
            <a:spLocks noGrp="1"/>
          </p:cNvSpPr>
          <p:nvPr>
            <p:ph sz="quarter" idx="1"/>
          </p:nvPr>
        </p:nvSpPr>
        <p:spPr>
          <a:xfrm>
            <a:off x="304800" y="1447800"/>
            <a:ext cx="8503920" cy="4572000"/>
          </a:xfrm>
        </p:spPr>
        <p:txBody>
          <a:bodyPr>
            <a:noAutofit/>
          </a:bodyPr>
          <a:lstStyle/>
          <a:p>
            <a:pPr marL="285750" indent="-285750"/>
            <a:r>
              <a:rPr lang="en-US" sz="3600" smtClean="0"/>
              <a:t>Python </a:t>
            </a:r>
            <a:r>
              <a:rPr lang="en-US" sz="3600" b="1" i="1" smtClean="0"/>
              <a:t>lists</a:t>
            </a:r>
            <a:r>
              <a:rPr lang="en-US" sz="3600" smtClean="0"/>
              <a:t> also provide a number of useful methods.</a:t>
            </a:r>
          </a:p>
          <a:p>
            <a:pPr marL="891540" lvl="2" indent="-342900"/>
            <a:r>
              <a:rPr lang="en-US" sz="2800" b="1" i="1"/>
              <a:t>a</a:t>
            </a:r>
            <a:r>
              <a:rPr lang="en-US" sz="2800" b="1" i="1" smtClean="0"/>
              <a:t>ppend</a:t>
            </a:r>
            <a:r>
              <a:rPr lang="en-US" sz="2800" smtClean="0"/>
              <a:t> – adds an element to the end of the </a:t>
            </a:r>
            <a:r>
              <a:rPr lang="en-US" sz="2800" b="1" i="1" smtClean="0"/>
              <a:t>list</a:t>
            </a:r>
          </a:p>
          <a:p>
            <a:pPr marL="891540" lvl="2" indent="-342900"/>
            <a:r>
              <a:rPr lang="en-US" sz="2800" b="1" i="1"/>
              <a:t>e</a:t>
            </a:r>
            <a:r>
              <a:rPr lang="en-US" sz="2800" b="1" i="1" smtClean="0"/>
              <a:t>xtend</a:t>
            </a:r>
            <a:r>
              <a:rPr lang="en-US" sz="2800" smtClean="0"/>
              <a:t> – adds the elements of another list to the end of the </a:t>
            </a:r>
            <a:r>
              <a:rPr lang="en-US" sz="2800" b="1" i="1" smtClean="0"/>
              <a:t>list</a:t>
            </a:r>
            <a:r>
              <a:rPr lang="en-US" sz="2800" smtClean="0"/>
              <a:t>.</a:t>
            </a:r>
          </a:p>
          <a:p>
            <a:pPr marL="891540" lvl="2" indent="-342900"/>
            <a:r>
              <a:rPr lang="en-US" sz="2800" b="1" i="1"/>
              <a:t>s</a:t>
            </a:r>
            <a:r>
              <a:rPr lang="en-US" sz="2800" b="1" i="1" smtClean="0"/>
              <a:t>ort</a:t>
            </a:r>
            <a:r>
              <a:rPr lang="en-US" sz="2800" smtClean="0"/>
              <a:t> – sorts the </a:t>
            </a:r>
            <a:r>
              <a:rPr lang="en-US" sz="2800" b="1" i="1" smtClean="0"/>
              <a:t>list</a:t>
            </a:r>
            <a:r>
              <a:rPr lang="en-US" sz="2800" smtClean="0"/>
              <a:t> in ascending order.</a:t>
            </a:r>
          </a:p>
          <a:p>
            <a:pPr marL="891540" lvl="2" indent="-342900"/>
            <a:endParaRPr lang="en-US" sz="2100" smtClean="0"/>
          </a:p>
          <a:p>
            <a:pPr marL="285750" indent="-285750"/>
            <a:endParaRPr lang="en-US" sz="1800" b="1" smtClean="0">
              <a:solidFill>
                <a:schemeClr val="tx1"/>
              </a:solidFill>
            </a:endParaRPr>
          </a:p>
        </p:txBody>
      </p:sp>
    </p:spTree>
    <p:extLst>
      <p:ext uri="{BB962C8B-B14F-4D97-AF65-F5344CB8AC3E}">
        <p14:creationId xmlns:p14="http://schemas.microsoft.com/office/powerpoint/2010/main" val="37861168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Lists</a:t>
            </a:r>
            <a:endParaRPr lang="en-US" i="1"/>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29</a:t>
            </a:fld>
            <a:endParaRPr kumimoji="0" lang="en-US"/>
          </a:p>
        </p:txBody>
      </p:sp>
      <p:sp>
        <p:nvSpPr>
          <p:cNvPr id="5" name="Content Placeholder 4"/>
          <p:cNvSpPr>
            <a:spLocks noGrp="1"/>
          </p:cNvSpPr>
          <p:nvPr>
            <p:ph sz="quarter" idx="1"/>
          </p:nvPr>
        </p:nvSpPr>
        <p:spPr>
          <a:xfrm>
            <a:off x="304800" y="1447800"/>
            <a:ext cx="8503920" cy="4572000"/>
          </a:xfrm>
        </p:spPr>
        <p:txBody>
          <a:bodyPr>
            <a:noAutofit/>
          </a:bodyPr>
          <a:lstStyle/>
          <a:p>
            <a:pPr marL="822960" lvl="3" indent="0">
              <a:buClr>
                <a:srgbClr val="8C7B70"/>
              </a:buClr>
              <a:buNone/>
            </a:pPr>
            <a:r>
              <a:rPr lang="en-US" sz="1800" b="1" i="1">
                <a:solidFill>
                  <a:schemeClr val="tx1"/>
                </a:solidFill>
              </a:rPr>
              <a:t>print(c3)</a:t>
            </a:r>
          </a:p>
          <a:p>
            <a:pPr marL="822960" lvl="3" indent="0">
              <a:buClr>
                <a:srgbClr val="8C7B70"/>
              </a:buClr>
              <a:buNone/>
            </a:pPr>
            <a:r>
              <a:rPr lang="en-US" sz="1800" b="1">
                <a:solidFill>
                  <a:schemeClr val="tx1"/>
                </a:solidFill>
              </a:rPr>
              <a:t>['Red Leicester', 'Tilsit', 'Caerphilly', 'Bel Paese</a:t>
            </a:r>
            <a:r>
              <a:rPr lang="en-US" sz="1800" b="1" smtClean="0">
                <a:solidFill>
                  <a:schemeClr val="tx1"/>
                </a:solidFill>
              </a:rPr>
              <a:t>']</a:t>
            </a:r>
          </a:p>
          <a:p>
            <a:pPr marL="822960" lvl="3" indent="0">
              <a:buClr>
                <a:srgbClr val="8C7B70"/>
              </a:buClr>
              <a:buNone/>
            </a:pPr>
            <a:r>
              <a:rPr lang="en-US" sz="1800" b="1" i="1">
                <a:solidFill>
                  <a:schemeClr val="tx1"/>
                </a:solidFill>
              </a:rPr>
              <a:t>c3.append('Red Windsor</a:t>
            </a:r>
            <a:r>
              <a:rPr lang="en-US" sz="1800" b="1" i="1" smtClean="0">
                <a:solidFill>
                  <a:schemeClr val="tx1"/>
                </a:solidFill>
              </a:rPr>
              <a:t>')</a:t>
            </a:r>
            <a:endParaRPr lang="en-US" sz="1800" b="1" i="1">
              <a:solidFill>
                <a:schemeClr val="tx1"/>
              </a:solidFill>
            </a:endParaRPr>
          </a:p>
          <a:p>
            <a:pPr marL="822960" lvl="3" indent="0">
              <a:buClr>
                <a:srgbClr val="8C7B70"/>
              </a:buClr>
              <a:buNone/>
            </a:pPr>
            <a:r>
              <a:rPr lang="en-US" sz="1800" b="1" i="1" smtClean="0">
                <a:solidFill>
                  <a:schemeClr val="tx1"/>
                </a:solidFill>
              </a:rPr>
              <a:t>print(c3</a:t>
            </a:r>
            <a:r>
              <a:rPr lang="en-US" sz="1800" b="1" i="1">
                <a:solidFill>
                  <a:schemeClr val="tx1"/>
                </a:solidFill>
              </a:rPr>
              <a:t>)</a:t>
            </a:r>
          </a:p>
          <a:p>
            <a:pPr marL="822960" lvl="3" indent="0">
              <a:buClr>
                <a:srgbClr val="8C7B70"/>
              </a:buClr>
              <a:buNone/>
            </a:pPr>
            <a:r>
              <a:rPr lang="en-US" sz="1800" b="1">
                <a:solidFill>
                  <a:schemeClr val="tx1"/>
                </a:solidFill>
              </a:rPr>
              <a:t>['Red Leicester', 'Tilsit', 'Caerphilly', 'Bel Paese', 'Red Windsor']</a:t>
            </a:r>
          </a:p>
          <a:p>
            <a:pPr marL="822960" lvl="3" indent="0">
              <a:buClr>
                <a:srgbClr val="8C7B70"/>
              </a:buClr>
              <a:buNone/>
            </a:pPr>
            <a:r>
              <a:rPr lang="en-US" sz="1800" b="1" i="1">
                <a:solidFill>
                  <a:schemeClr val="tx1"/>
                </a:solidFill>
              </a:rPr>
              <a:t>c4 = ['Danish Blue', 'Brie']</a:t>
            </a:r>
          </a:p>
          <a:p>
            <a:pPr marL="822960" lvl="3" indent="0">
              <a:buClr>
                <a:srgbClr val="8C7B70"/>
              </a:buClr>
              <a:buNone/>
            </a:pPr>
            <a:r>
              <a:rPr lang="en-US" sz="1800" b="1" i="1" smtClean="0">
                <a:solidFill>
                  <a:schemeClr val="tx1"/>
                </a:solidFill>
              </a:rPr>
              <a:t>c3.extend(c4</a:t>
            </a:r>
            <a:r>
              <a:rPr lang="en-US" sz="1800" b="1" i="1">
                <a:solidFill>
                  <a:schemeClr val="tx1"/>
                </a:solidFill>
              </a:rPr>
              <a:t>)</a:t>
            </a:r>
          </a:p>
          <a:p>
            <a:pPr marL="822960" lvl="3" indent="0">
              <a:buClr>
                <a:srgbClr val="8C7B70"/>
              </a:buClr>
              <a:buNone/>
            </a:pPr>
            <a:r>
              <a:rPr lang="en-US" sz="1800" b="1" i="1" smtClean="0">
                <a:solidFill>
                  <a:schemeClr val="tx1"/>
                </a:solidFill>
              </a:rPr>
              <a:t>print(c3</a:t>
            </a:r>
            <a:r>
              <a:rPr lang="en-US" sz="1800" b="1" i="1">
                <a:solidFill>
                  <a:schemeClr val="tx1"/>
                </a:solidFill>
              </a:rPr>
              <a:t>)</a:t>
            </a:r>
          </a:p>
          <a:p>
            <a:pPr marL="822960" lvl="3" indent="0">
              <a:buClr>
                <a:srgbClr val="8C7B70"/>
              </a:buClr>
              <a:buNone/>
            </a:pPr>
            <a:r>
              <a:rPr lang="en-US" sz="1800" b="1">
                <a:solidFill>
                  <a:schemeClr val="tx1"/>
                </a:solidFill>
              </a:rPr>
              <a:t>['Red Leicester', 'Tilsit', 'Caerphilly', 'Bel Paese', 'Red Windsor', 'Danish Blue', 'Brie']</a:t>
            </a:r>
          </a:p>
          <a:p>
            <a:pPr marL="822960" lvl="3" indent="0">
              <a:buClr>
                <a:srgbClr val="8C7B70"/>
              </a:buClr>
              <a:buNone/>
            </a:pPr>
            <a:r>
              <a:rPr lang="en-US" sz="1800" b="1" i="1">
                <a:solidFill>
                  <a:schemeClr val="tx1"/>
                </a:solidFill>
              </a:rPr>
              <a:t>c3.sort()</a:t>
            </a:r>
          </a:p>
          <a:p>
            <a:pPr marL="822960" lvl="3" indent="0">
              <a:buClr>
                <a:srgbClr val="8C7B70"/>
              </a:buClr>
              <a:buNone/>
            </a:pPr>
            <a:r>
              <a:rPr lang="en-US" sz="1800" b="1" i="1" smtClean="0">
                <a:solidFill>
                  <a:schemeClr val="tx1"/>
                </a:solidFill>
              </a:rPr>
              <a:t>print(c3</a:t>
            </a:r>
            <a:r>
              <a:rPr lang="en-US" sz="1800" b="1" i="1">
                <a:solidFill>
                  <a:schemeClr val="tx1"/>
                </a:solidFill>
              </a:rPr>
              <a:t>)</a:t>
            </a:r>
          </a:p>
          <a:p>
            <a:pPr marL="822960" lvl="3" indent="0">
              <a:buClr>
                <a:srgbClr val="8C7B70"/>
              </a:buClr>
              <a:buNone/>
            </a:pPr>
            <a:r>
              <a:rPr lang="en-US" sz="1800" b="1">
                <a:solidFill>
                  <a:schemeClr val="tx1"/>
                </a:solidFill>
              </a:rPr>
              <a:t>['Bel Paese', 'Brie', 'Caerphilly', 'Danish Blue', 'Red Leicester', 'Red Windsor', 'Tilsit']</a:t>
            </a:r>
          </a:p>
          <a:p>
            <a:pPr marL="822960" lvl="3" indent="0">
              <a:buClr>
                <a:srgbClr val="8C7B70"/>
              </a:buClr>
              <a:buNone/>
            </a:pPr>
            <a:endParaRPr lang="en-US" sz="1800" b="1">
              <a:solidFill>
                <a:schemeClr val="tx1"/>
              </a:solidFill>
            </a:endParaRPr>
          </a:p>
        </p:txBody>
      </p:sp>
    </p:spTree>
    <p:extLst>
      <p:ext uri="{BB962C8B-B14F-4D97-AF65-F5344CB8AC3E}">
        <p14:creationId xmlns:p14="http://schemas.microsoft.com/office/powerpoint/2010/main" val="10413021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Opening Files</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3</a:t>
            </a:fld>
            <a:endParaRPr kumimoji="0" lang="en-US"/>
          </a:p>
        </p:txBody>
      </p:sp>
      <p:sp>
        <p:nvSpPr>
          <p:cNvPr id="5" name="Content Placeholder 4"/>
          <p:cNvSpPr>
            <a:spLocks noGrp="1"/>
          </p:cNvSpPr>
          <p:nvPr>
            <p:ph sz="quarter" idx="1"/>
          </p:nvPr>
        </p:nvSpPr>
        <p:spPr/>
        <p:txBody>
          <a:bodyPr>
            <a:normAutofit lnSpcReduction="10000"/>
          </a:bodyPr>
          <a:lstStyle/>
          <a:p>
            <a:r>
              <a:rPr lang="en-US" sz="3200" smtClean="0"/>
              <a:t>Files must be opened before they can be read and processed.</a:t>
            </a:r>
          </a:p>
          <a:p>
            <a:pPr marL="548640" lvl="2" indent="0">
              <a:buNone/>
            </a:pPr>
            <a:endParaRPr lang="en-US" sz="2400" b="1" i="1" smtClean="0"/>
          </a:p>
          <a:p>
            <a:pPr marL="548640" lvl="2" indent="0">
              <a:buNone/>
            </a:pPr>
            <a:r>
              <a:rPr lang="en-US" sz="1600" b="1" i="1" smtClean="0"/>
              <a:t>fhand </a:t>
            </a:r>
            <a:r>
              <a:rPr lang="en-US" sz="1600" b="1" i="1"/>
              <a:t>= open(</a:t>
            </a:r>
            <a:r>
              <a:rPr lang="en-US" sz="1400" b="1" i="1"/>
              <a:t>'C</a:t>
            </a:r>
            <a:r>
              <a:rPr lang="en-US" sz="1600" b="1" i="1"/>
              <a:t>:/UCSD/PythonForInformatics/code/romeo-full.txt')</a:t>
            </a:r>
          </a:p>
          <a:p>
            <a:pPr marL="548640" lvl="2" indent="0">
              <a:buNone/>
            </a:pPr>
            <a:r>
              <a:rPr lang="en-US" sz="1600" b="1" i="1" smtClean="0"/>
              <a:t>print(fhand</a:t>
            </a:r>
            <a:r>
              <a:rPr lang="en-US" sz="1600" b="1" i="1"/>
              <a:t>)</a:t>
            </a:r>
          </a:p>
          <a:p>
            <a:pPr marL="548640" lvl="2" indent="0">
              <a:buNone/>
            </a:pPr>
            <a:r>
              <a:rPr lang="en-US" sz="1600" b="1"/>
              <a:t>&lt;open file 'C:/UCSD/PythonForInformatics/code/romeo-full.txt', mode 'r' at 0x0000000009B2DD20&gt;</a:t>
            </a:r>
          </a:p>
          <a:p>
            <a:pPr marL="548640" lvl="2" indent="0">
              <a:buNone/>
            </a:pPr>
            <a:endParaRPr lang="en-US" sz="2400" b="1" i="1"/>
          </a:p>
          <a:p>
            <a:r>
              <a:rPr lang="en-US" sz="3200"/>
              <a:t>The open function returns a </a:t>
            </a:r>
            <a:r>
              <a:rPr lang="en-US" sz="3200" b="1" i="1"/>
              <a:t>file handle</a:t>
            </a:r>
            <a:r>
              <a:rPr lang="en-US" sz="3200" smtClean="0"/>
              <a:t>.</a:t>
            </a:r>
          </a:p>
          <a:p>
            <a:r>
              <a:rPr lang="en-US" sz="3200" smtClean="0"/>
              <a:t>We need the </a:t>
            </a:r>
            <a:r>
              <a:rPr lang="en-US" sz="3200" b="1" i="1" smtClean="0"/>
              <a:t>file handle </a:t>
            </a:r>
            <a:r>
              <a:rPr lang="en-US" sz="3200" smtClean="0"/>
              <a:t>to perform operations upon the file.</a:t>
            </a:r>
            <a:endParaRPr lang="en-US" sz="3200"/>
          </a:p>
          <a:p>
            <a:pPr marL="548640" lvl="2" indent="0">
              <a:buNone/>
            </a:pPr>
            <a:endParaRPr lang="en-US" smtClean="0"/>
          </a:p>
          <a:p>
            <a:pPr marL="0" indent="0">
              <a:buNone/>
            </a:pPr>
            <a:endParaRPr lang="en-US" smtClean="0"/>
          </a:p>
          <a:p>
            <a:pPr>
              <a:buFont typeface="Arial" panose="020B0604020202020204" pitchFamily="34" charset="0"/>
              <a:buChar char="•"/>
            </a:pPr>
            <a:endParaRPr lang="en-US"/>
          </a:p>
        </p:txBody>
      </p:sp>
    </p:spTree>
    <p:extLst>
      <p:ext uri="{BB962C8B-B14F-4D97-AF65-F5344CB8AC3E}">
        <p14:creationId xmlns:p14="http://schemas.microsoft.com/office/powerpoint/2010/main" val="39960989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Lists</a:t>
            </a:r>
            <a:endParaRPr lang="en-US" i="1"/>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30</a:t>
            </a:fld>
            <a:endParaRPr kumimoji="0" lang="en-US"/>
          </a:p>
        </p:txBody>
      </p:sp>
      <p:sp>
        <p:nvSpPr>
          <p:cNvPr id="5" name="Content Placeholder 4"/>
          <p:cNvSpPr>
            <a:spLocks noGrp="1"/>
          </p:cNvSpPr>
          <p:nvPr>
            <p:ph sz="quarter" idx="1"/>
          </p:nvPr>
        </p:nvSpPr>
        <p:spPr>
          <a:xfrm>
            <a:off x="304800" y="1447800"/>
            <a:ext cx="8503920" cy="4572000"/>
          </a:xfrm>
        </p:spPr>
        <p:txBody>
          <a:bodyPr>
            <a:noAutofit/>
          </a:bodyPr>
          <a:lstStyle/>
          <a:p>
            <a:pPr>
              <a:buClr>
                <a:srgbClr val="8C7B70"/>
              </a:buClr>
            </a:pPr>
            <a:r>
              <a:rPr lang="en-US" sz="2800">
                <a:solidFill>
                  <a:schemeClr val="tx1"/>
                </a:solidFill>
              </a:rPr>
              <a:t>There are a variety of ways that you can remove elements from a </a:t>
            </a:r>
            <a:r>
              <a:rPr lang="en-US" sz="2800" b="1" i="1" smtClean="0">
                <a:solidFill>
                  <a:schemeClr val="tx1"/>
                </a:solidFill>
              </a:rPr>
              <a:t>list</a:t>
            </a:r>
            <a:r>
              <a:rPr lang="en-US" sz="2800" smtClean="0">
                <a:solidFill>
                  <a:schemeClr val="tx1"/>
                </a:solidFill>
              </a:rPr>
              <a:t>.</a:t>
            </a:r>
          </a:p>
          <a:p>
            <a:pPr>
              <a:buClr>
                <a:srgbClr val="8C7B70"/>
              </a:buClr>
            </a:pPr>
            <a:r>
              <a:rPr lang="en-US" sz="2800" b="1" i="1"/>
              <a:t>p</a:t>
            </a:r>
            <a:r>
              <a:rPr lang="en-US" sz="2800" b="1" i="1" smtClean="0"/>
              <a:t>op</a:t>
            </a:r>
            <a:r>
              <a:rPr lang="en-US" sz="2800" smtClean="0"/>
              <a:t> removes the indexed item from the </a:t>
            </a:r>
            <a:r>
              <a:rPr lang="en-US" sz="2800" b="1" i="1" smtClean="0"/>
              <a:t>list</a:t>
            </a:r>
            <a:r>
              <a:rPr lang="en-US" sz="2800" smtClean="0"/>
              <a:t> and returns it.</a:t>
            </a:r>
            <a:endParaRPr lang="en-US" sz="4300">
              <a:solidFill>
                <a:schemeClr val="tx1"/>
              </a:solidFill>
            </a:endParaRPr>
          </a:p>
          <a:p>
            <a:pPr marL="822960" lvl="3" indent="0">
              <a:buClr>
                <a:srgbClr val="8C7B70"/>
              </a:buClr>
              <a:buNone/>
            </a:pPr>
            <a:endParaRPr lang="en-US" sz="1800" b="1" i="1" smtClean="0">
              <a:solidFill>
                <a:schemeClr val="tx1"/>
              </a:solidFill>
            </a:endParaRPr>
          </a:p>
          <a:p>
            <a:pPr marL="822960" lvl="3" indent="0">
              <a:buClr>
                <a:srgbClr val="8C7B70"/>
              </a:buClr>
              <a:buNone/>
            </a:pPr>
            <a:r>
              <a:rPr lang="en-US" b="1" i="1" smtClean="0">
                <a:solidFill>
                  <a:schemeClr val="tx1"/>
                </a:solidFill>
              </a:rPr>
              <a:t>print(c2</a:t>
            </a:r>
            <a:r>
              <a:rPr lang="en-US" b="1" i="1">
                <a:solidFill>
                  <a:schemeClr val="tx1"/>
                </a:solidFill>
              </a:rPr>
              <a:t>)</a:t>
            </a:r>
          </a:p>
          <a:p>
            <a:pPr marL="822960" lvl="3" indent="0">
              <a:buClr>
                <a:srgbClr val="8C7B70"/>
              </a:buClr>
              <a:buNone/>
            </a:pPr>
            <a:r>
              <a:rPr lang="en-US" b="1">
                <a:solidFill>
                  <a:schemeClr val="tx1"/>
                </a:solidFill>
              </a:rPr>
              <a:t>['Red Leicester', 'Red Windsor', 'Stilton', 'Bel Paese</a:t>
            </a:r>
            <a:r>
              <a:rPr lang="en-US" b="1" smtClean="0">
                <a:solidFill>
                  <a:schemeClr val="tx1"/>
                </a:solidFill>
              </a:rPr>
              <a:t>']</a:t>
            </a:r>
          </a:p>
          <a:p>
            <a:pPr marL="822960" lvl="3" indent="0">
              <a:buClr>
                <a:srgbClr val="8C7B70"/>
              </a:buClr>
              <a:buNone/>
            </a:pPr>
            <a:r>
              <a:rPr lang="en-US" b="1" i="1">
                <a:solidFill>
                  <a:schemeClr val="tx1"/>
                </a:solidFill>
              </a:rPr>
              <a:t>s</a:t>
            </a:r>
            <a:r>
              <a:rPr lang="en-US" b="1" i="1" smtClean="0">
                <a:solidFill>
                  <a:schemeClr val="tx1"/>
                </a:solidFill>
              </a:rPr>
              <a:t>nack = c2.pop(1)</a:t>
            </a:r>
          </a:p>
          <a:p>
            <a:pPr marL="822960" lvl="3" indent="0">
              <a:buClr>
                <a:srgbClr val="8C7B70"/>
              </a:buClr>
              <a:buNone/>
            </a:pPr>
            <a:r>
              <a:rPr lang="en-US" b="1" i="1">
                <a:solidFill>
                  <a:schemeClr val="tx1"/>
                </a:solidFill>
              </a:rPr>
              <a:t>p</a:t>
            </a:r>
            <a:r>
              <a:rPr lang="en-US" b="1" i="1" smtClean="0">
                <a:solidFill>
                  <a:schemeClr val="tx1"/>
                </a:solidFill>
              </a:rPr>
              <a:t>rint(snack) </a:t>
            </a:r>
          </a:p>
          <a:p>
            <a:pPr marL="822960" lvl="3" indent="0">
              <a:buClr>
                <a:srgbClr val="8C7B70"/>
              </a:buClr>
              <a:buNone/>
            </a:pPr>
            <a:r>
              <a:rPr lang="en-US" b="1">
                <a:solidFill>
                  <a:schemeClr val="tx1"/>
                </a:solidFill>
              </a:rPr>
              <a:t>Red Windsor</a:t>
            </a:r>
          </a:p>
          <a:p>
            <a:pPr marL="822960" lvl="3" indent="0">
              <a:buClr>
                <a:srgbClr val="8C7B70"/>
              </a:buClr>
              <a:buNone/>
            </a:pPr>
            <a:r>
              <a:rPr lang="en-US" b="1" i="1">
                <a:solidFill>
                  <a:schemeClr val="tx1"/>
                </a:solidFill>
              </a:rPr>
              <a:t>p</a:t>
            </a:r>
            <a:r>
              <a:rPr lang="en-US" b="1" i="1" smtClean="0">
                <a:solidFill>
                  <a:schemeClr val="tx1"/>
                </a:solidFill>
              </a:rPr>
              <a:t>rint(c2)</a:t>
            </a:r>
          </a:p>
          <a:p>
            <a:pPr marL="822960" lvl="3" indent="0">
              <a:buClr>
                <a:srgbClr val="8C7B70"/>
              </a:buClr>
              <a:buNone/>
            </a:pPr>
            <a:r>
              <a:rPr lang="en-US" b="1">
                <a:solidFill>
                  <a:schemeClr val="tx1"/>
                </a:solidFill>
              </a:rPr>
              <a:t>['Red Leicester', 'Stilton', 'Bel Paese']</a:t>
            </a:r>
          </a:p>
          <a:p>
            <a:pPr marL="822960" lvl="3" indent="0">
              <a:buClr>
                <a:srgbClr val="8C7B70"/>
              </a:buClr>
              <a:buNone/>
            </a:pPr>
            <a:endParaRPr lang="en-US" sz="1800" b="1" i="1">
              <a:solidFill>
                <a:schemeClr val="tx1"/>
              </a:solidFill>
            </a:endParaRPr>
          </a:p>
        </p:txBody>
      </p:sp>
    </p:spTree>
    <p:extLst>
      <p:ext uri="{BB962C8B-B14F-4D97-AF65-F5344CB8AC3E}">
        <p14:creationId xmlns:p14="http://schemas.microsoft.com/office/powerpoint/2010/main" val="99211546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Lists</a:t>
            </a:r>
            <a:endParaRPr lang="en-US" i="1"/>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31</a:t>
            </a:fld>
            <a:endParaRPr kumimoji="0" lang="en-US"/>
          </a:p>
        </p:txBody>
      </p:sp>
      <p:sp>
        <p:nvSpPr>
          <p:cNvPr id="5" name="Content Placeholder 4"/>
          <p:cNvSpPr>
            <a:spLocks noGrp="1"/>
          </p:cNvSpPr>
          <p:nvPr>
            <p:ph sz="quarter" idx="1"/>
          </p:nvPr>
        </p:nvSpPr>
        <p:spPr>
          <a:xfrm>
            <a:off x="304800" y="1447800"/>
            <a:ext cx="8503920" cy="4572000"/>
          </a:xfrm>
        </p:spPr>
        <p:txBody>
          <a:bodyPr>
            <a:noAutofit/>
          </a:bodyPr>
          <a:lstStyle/>
          <a:p>
            <a:pPr>
              <a:buClr>
                <a:srgbClr val="8C7B70"/>
              </a:buClr>
            </a:pPr>
            <a:r>
              <a:rPr lang="en-US" sz="2800" smtClean="0"/>
              <a:t>The effect of the</a:t>
            </a:r>
            <a:r>
              <a:rPr lang="en-US" sz="2800" b="1" i="1" smtClean="0"/>
              <a:t> del </a:t>
            </a:r>
            <a:r>
              <a:rPr lang="en-US" sz="2800" smtClean="0"/>
              <a:t>operator</a:t>
            </a:r>
            <a:r>
              <a:rPr lang="en-US" sz="2800" b="1" i="1" smtClean="0"/>
              <a:t> </a:t>
            </a:r>
            <a:r>
              <a:rPr lang="en-US" sz="2800" smtClean="0"/>
              <a:t>is similar to that of the </a:t>
            </a:r>
            <a:r>
              <a:rPr lang="en-US" sz="2800" b="1" i="1" smtClean="0"/>
              <a:t>pop</a:t>
            </a:r>
            <a:r>
              <a:rPr lang="en-US" sz="2800"/>
              <a:t> </a:t>
            </a:r>
            <a:r>
              <a:rPr lang="en-US" sz="2800" smtClean="0"/>
              <a:t>method, except that it doesn’t return anything (actually it returns </a:t>
            </a:r>
            <a:r>
              <a:rPr lang="en-US" sz="2800" b="1" i="1" smtClean="0"/>
              <a:t>None</a:t>
            </a:r>
            <a:r>
              <a:rPr lang="en-US" sz="2800" smtClean="0"/>
              <a:t>). </a:t>
            </a:r>
            <a:endParaRPr lang="en-US" sz="4300">
              <a:solidFill>
                <a:schemeClr val="tx1"/>
              </a:solidFill>
            </a:endParaRPr>
          </a:p>
          <a:p>
            <a:pPr marL="822960" lvl="3" indent="0">
              <a:buClr>
                <a:srgbClr val="8C7B70"/>
              </a:buClr>
              <a:buNone/>
            </a:pPr>
            <a:endParaRPr lang="en-US" sz="1800" b="1" i="1" smtClean="0">
              <a:solidFill>
                <a:schemeClr val="tx1"/>
              </a:solidFill>
            </a:endParaRPr>
          </a:p>
          <a:p>
            <a:pPr marL="822960" lvl="3" indent="0">
              <a:buClr>
                <a:srgbClr val="8C7B70"/>
              </a:buClr>
              <a:buNone/>
            </a:pPr>
            <a:r>
              <a:rPr lang="en-US" b="1" i="1">
                <a:solidFill>
                  <a:schemeClr val="tx1"/>
                </a:solidFill>
              </a:rPr>
              <a:t>print(c3)</a:t>
            </a:r>
          </a:p>
          <a:p>
            <a:pPr marL="822960" lvl="3" indent="0">
              <a:buClr>
                <a:srgbClr val="8C7B70"/>
              </a:buClr>
              <a:buNone/>
            </a:pPr>
            <a:r>
              <a:rPr lang="en-US" b="1">
                <a:solidFill>
                  <a:schemeClr val="tx1"/>
                </a:solidFill>
              </a:rPr>
              <a:t>['Bel Paese', 'Brie', 'Caerphilly', 'Danish Blue', 'Red Leicester', 'Red Windsor', 'Tilsit</a:t>
            </a:r>
            <a:r>
              <a:rPr lang="en-US" b="1" smtClean="0">
                <a:solidFill>
                  <a:schemeClr val="tx1"/>
                </a:solidFill>
              </a:rPr>
              <a:t>']</a:t>
            </a:r>
          </a:p>
          <a:p>
            <a:pPr marL="822960" lvl="3" indent="0">
              <a:buClr>
                <a:srgbClr val="8C7B70"/>
              </a:buClr>
              <a:buNone/>
            </a:pPr>
            <a:r>
              <a:rPr lang="en-US" b="1" i="1" smtClean="0">
                <a:solidFill>
                  <a:schemeClr val="tx1"/>
                </a:solidFill>
              </a:rPr>
              <a:t>del c3[2]</a:t>
            </a:r>
          </a:p>
          <a:p>
            <a:pPr marL="822960" lvl="3" indent="0">
              <a:buClr>
                <a:srgbClr val="8C7B70"/>
              </a:buClr>
              <a:buNone/>
            </a:pPr>
            <a:r>
              <a:rPr lang="en-US" b="1" i="1">
                <a:solidFill>
                  <a:schemeClr val="tx1"/>
                </a:solidFill>
              </a:rPr>
              <a:t>p</a:t>
            </a:r>
            <a:r>
              <a:rPr lang="en-US" b="1" i="1" smtClean="0">
                <a:solidFill>
                  <a:schemeClr val="tx1"/>
                </a:solidFill>
              </a:rPr>
              <a:t>rint(c3)</a:t>
            </a:r>
            <a:endParaRPr lang="en-US" b="1" i="1">
              <a:solidFill>
                <a:schemeClr val="tx1"/>
              </a:solidFill>
            </a:endParaRPr>
          </a:p>
          <a:p>
            <a:pPr marL="822960" lvl="3" indent="0">
              <a:buClr>
                <a:srgbClr val="8C7B70"/>
              </a:buClr>
              <a:buNone/>
            </a:pPr>
            <a:r>
              <a:rPr lang="en-US" b="1">
                <a:solidFill>
                  <a:schemeClr val="tx1"/>
                </a:solidFill>
              </a:rPr>
              <a:t>['Bel Paese', 'Brie', 'Danish Blue', 'Red Leicester', 'Red Windsor', 'Tilsit']</a:t>
            </a:r>
          </a:p>
          <a:p>
            <a:pPr marL="822960" lvl="3" indent="0">
              <a:buClr>
                <a:srgbClr val="8C7B70"/>
              </a:buClr>
              <a:buNone/>
            </a:pPr>
            <a:endParaRPr lang="en-US" b="1" i="1">
              <a:solidFill>
                <a:schemeClr val="tx1"/>
              </a:solidFill>
            </a:endParaRPr>
          </a:p>
          <a:p>
            <a:pPr marL="822960" lvl="3" indent="0">
              <a:buClr>
                <a:srgbClr val="8C7B70"/>
              </a:buClr>
              <a:buNone/>
            </a:pPr>
            <a:endParaRPr lang="en-US" sz="1800" b="1" i="1">
              <a:solidFill>
                <a:schemeClr val="tx1"/>
              </a:solidFill>
            </a:endParaRPr>
          </a:p>
        </p:txBody>
      </p:sp>
    </p:spTree>
    <p:extLst>
      <p:ext uri="{BB962C8B-B14F-4D97-AF65-F5344CB8AC3E}">
        <p14:creationId xmlns:p14="http://schemas.microsoft.com/office/powerpoint/2010/main" val="323741985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Lists</a:t>
            </a:r>
            <a:endParaRPr lang="en-US" i="1"/>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32</a:t>
            </a:fld>
            <a:endParaRPr kumimoji="0" lang="en-US"/>
          </a:p>
        </p:txBody>
      </p:sp>
      <p:sp>
        <p:nvSpPr>
          <p:cNvPr id="5" name="Content Placeholder 4"/>
          <p:cNvSpPr>
            <a:spLocks noGrp="1"/>
          </p:cNvSpPr>
          <p:nvPr>
            <p:ph sz="quarter" idx="1"/>
          </p:nvPr>
        </p:nvSpPr>
        <p:spPr>
          <a:xfrm>
            <a:off x="304800" y="1447800"/>
            <a:ext cx="8503920" cy="4572000"/>
          </a:xfrm>
        </p:spPr>
        <p:txBody>
          <a:bodyPr>
            <a:noAutofit/>
          </a:bodyPr>
          <a:lstStyle/>
          <a:p>
            <a:pPr>
              <a:buClr>
                <a:srgbClr val="8C7B70"/>
              </a:buClr>
            </a:pPr>
            <a:r>
              <a:rPr lang="en-US" sz="2800" smtClean="0"/>
              <a:t>The particulary nice thing about the</a:t>
            </a:r>
            <a:r>
              <a:rPr lang="en-US" sz="2800" b="1" i="1" smtClean="0"/>
              <a:t> del </a:t>
            </a:r>
            <a:r>
              <a:rPr lang="en-US" sz="2800" smtClean="0"/>
              <a:t>operator</a:t>
            </a:r>
            <a:r>
              <a:rPr lang="en-US" sz="2800" b="1" i="1" smtClean="0"/>
              <a:t> </a:t>
            </a:r>
            <a:r>
              <a:rPr lang="en-US" sz="2800" smtClean="0"/>
              <a:t>is that you can supply it with a </a:t>
            </a:r>
            <a:r>
              <a:rPr lang="en-US" sz="2800" b="1" i="1" smtClean="0"/>
              <a:t>slice</a:t>
            </a:r>
            <a:r>
              <a:rPr lang="en-US" sz="2800" smtClean="0"/>
              <a:t>, and it will cut out the specified </a:t>
            </a:r>
            <a:r>
              <a:rPr lang="en-US" sz="2800" b="1" i="1" smtClean="0"/>
              <a:t>slice</a:t>
            </a:r>
            <a:r>
              <a:rPr lang="en-US" sz="2800" smtClean="0"/>
              <a:t> from the </a:t>
            </a:r>
            <a:r>
              <a:rPr lang="en-US" sz="2800" b="1" i="1" smtClean="0"/>
              <a:t>list</a:t>
            </a:r>
            <a:r>
              <a:rPr lang="en-US" sz="2800" smtClean="0"/>
              <a:t>.</a:t>
            </a:r>
            <a:endParaRPr lang="en-US" sz="4300">
              <a:solidFill>
                <a:schemeClr val="tx1"/>
              </a:solidFill>
            </a:endParaRPr>
          </a:p>
          <a:p>
            <a:pPr marL="822960" lvl="3" indent="0">
              <a:buClr>
                <a:srgbClr val="8C7B70"/>
              </a:buClr>
              <a:buNone/>
            </a:pPr>
            <a:endParaRPr lang="en-US" sz="1800" b="1" i="1" smtClean="0">
              <a:solidFill>
                <a:schemeClr val="tx1"/>
              </a:solidFill>
            </a:endParaRPr>
          </a:p>
          <a:p>
            <a:pPr marL="822960" lvl="3" indent="0">
              <a:buClr>
                <a:srgbClr val="8C7B70"/>
              </a:buClr>
              <a:buNone/>
            </a:pPr>
            <a:r>
              <a:rPr lang="en-US" b="1" i="1" smtClean="0">
                <a:solidFill>
                  <a:schemeClr val="tx1"/>
                </a:solidFill>
              </a:rPr>
              <a:t>print(c3)</a:t>
            </a:r>
            <a:endParaRPr lang="en-US" b="1" i="1">
              <a:solidFill>
                <a:schemeClr val="tx1"/>
              </a:solidFill>
            </a:endParaRPr>
          </a:p>
          <a:p>
            <a:pPr marL="822960" lvl="3" indent="0">
              <a:buClr>
                <a:srgbClr val="8C7B70"/>
              </a:buClr>
              <a:buNone/>
            </a:pPr>
            <a:r>
              <a:rPr lang="en-US" b="1">
                <a:solidFill>
                  <a:schemeClr val="tx1"/>
                </a:solidFill>
              </a:rPr>
              <a:t>['Bel Paese', 'Brie', 'Danish Blue', 'Red Leicester', 'Red Windsor', 'Tilsit</a:t>
            </a:r>
            <a:r>
              <a:rPr lang="en-US" b="1" smtClean="0">
                <a:solidFill>
                  <a:schemeClr val="tx1"/>
                </a:solidFill>
              </a:rPr>
              <a:t>']</a:t>
            </a:r>
          </a:p>
          <a:p>
            <a:pPr marL="822960" lvl="3" indent="0">
              <a:buClr>
                <a:srgbClr val="8C7B70"/>
              </a:buClr>
              <a:buNone/>
            </a:pPr>
            <a:r>
              <a:rPr lang="en-US" b="1" i="1">
                <a:solidFill>
                  <a:schemeClr val="tx1"/>
                </a:solidFill>
              </a:rPr>
              <a:t>d</a:t>
            </a:r>
            <a:r>
              <a:rPr lang="en-US" b="1" i="1" smtClean="0">
                <a:solidFill>
                  <a:schemeClr val="tx1"/>
                </a:solidFill>
              </a:rPr>
              <a:t>el c3[2:5]</a:t>
            </a:r>
          </a:p>
          <a:p>
            <a:pPr marL="822960" lvl="3" indent="0">
              <a:buClr>
                <a:srgbClr val="8C7B70"/>
              </a:buClr>
              <a:buNone/>
            </a:pPr>
            <a:r>
              <a:rPr lang="en-US" b="1" i="1">
                <a:solidFill>
                  <a:schemeClr val="tx1"/>
                </a:solidFill>
              </a:rPr>
              <a:t>print(c3)</a:t>
            </a:r>
          </a:p>
          <a:p>
            <a:pPr marL="822960" lvl="3" indent="0">
              <a:buClr>
                <a:srgbClr val="8C7B70"/>
              </a:buClr>
              <a:buNone/>
            </a:pPr>
            <a:r>
              <a:rPr lang="en-US" b="1">
                <a:solidFill>
                  <a:schemeClr val="tx1"/>
                </a:solidFill>
              </a:rPr>
              <a:t>['Bel Paese', 'Brie', 'Tilsit']</a:t>
            </a:r>
          </a:p>
          <a:p>
            <a:pPr marL="822960" lvl="3" indent="0">
              <a:buClr>
                <a:srgbClr val="8C7B70"/>
              </a:buClr>
              <a:buNone/>
            </a:pPr>
            <a:endParaRPr lang="en-US" b="1">
              <a:solidFill>
                <a:schemeClr val="tx1"/>
              </a:solidFill>
            </a:endParaRPr>
          </a:p>
          <a:p>
            <a:pPr marL="822960" lvl="3" indent="0">
              <a:buClr>
                <a:srgbClr val="8C7B70"/>
              </a:buClr>
              <a:buNone/>
            </a:pPr>
            <a:endParaRPr lang="en-US" b="1" i="1">
              <a:solidFill>
                <a:schemeClr val="tx1"/>
              </a:solidFill>
            </a:endParaRPr>
          </a:p>
          <a:p>
            <a:pPr marL="822960" lvl="3" indent="0">
              <a:buClr>
                <a:srgbClr val="8C7B70"/>
              </a:buClr>
              <a:buNone/>
            </a:pPr>
            <a:endParaRPr lang="en-US" sz="1800" b="1" i="1">
              <a:solidFill>
                <a:schemeClr val="tx1"/>
              </a:solidFill>
            </a:endParaRPr>
          </a:p>
        </p:txBody>
      </p:sp>
    </p:spTree>
    <p:extLst>
      <p:ext uri="{BB962C8B-B14F-4D97-AF65-F5344CB8AC3E}">
        <p14:creationId xmlns:p14="http://schemas.microsoft.com/office/powerpoint/2010/main" val="373870144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Lists</a:t>
            </a:r>
            <a:endParaRPr lang="en-US" i="1"/>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33</a:t>
            </a:fld>
            <a:endParaRPr kumimoji="0" lang="en-US"/>
          </a:p>
        </p:txBody>
      </p:sp>
      <p:sp>
        <p:nvSpPr>
          <p:cNvPr id="5" name="Content Placeholder 4"/>
          <p:cNvSpPr>
            <a:spLocks noGrp="1"/>
          </p:cNvSpPr>
          <p:nvPr>
            <p:ph sz="quarter" idx="1"/>
          </p:nvPr>
        </p:nvSpPr>
        <p:spPr>
          <a:xfrm>
            <a:off x="304800" y="1447800"/>
            <a:ext cx="8503920" cy="4572000"/>
          </a:xfrm>
        </p:spPr>
        <p:txBody>
          <a:bodyPr>
            <a:noAutofit/>
          </a:bodyPr>
          <a:lstStyle/>
          <a:p>
            <a:pPr>
              <a:buClr>
                <a:srgbClr val="8C7B70"/>
              </a:buClr>
            </a:pPr>
            <a:r>
              <a:rPr lang="en-US" sz="2800" smtClean="0">
                <a:solidFill>
                  <a:schemeClr val="tx1"/>
                </a:solidFill>
              </a:rPr>
              <a:t>What if you don’t know the index value, but you do know the item?</a:t>
            </a:r>
          </a:p>
          <a:p>
            <a:pPr>
              <a:buClr>
                <a:srgbClr val="8C7B70"/>
              </a:buClr>
            </a:pPr>
            <a:r>
              <a:rPr lang="en-US" sz="2800" b="1" i="1"/>
              <a:t>r</a:t>
            </a:r>
            <a:r>
              <a:rPr lang="en-US" sz="2800" b="1" i="1" smtClean="0"/>
              <a:t>emove</a:t>
            </a:r>
            <a:r>
              <a:rPr lang="en-US" sz="2800" smtClean="0"/>
              <a:t> removes the specified item.</a:t>
            </a:r>
            <a:endParaRPr lang="en-US" sz="4300">
              <a:solidFill>
                <a:schemeClr val="tx1"/>
              </a:solidFill>
            </a:endParaRPr>
          </a:p>
          <a:p>
            <a:pPr marL="822960" lvl="3" indent="0">
              <a:buClr>
                <a:srgbClr val="8C7B70"/>
              </a:buClr>
              <a:buNone/>
            </a:pPr>
            <a:endParaRPr lang="en-US" sz="1800" b="1" i="1" smtClean="0">
              <a:solidFill>
                <a:schemeClr val="tx1"/>
              </a:solidFill>
            </a:endParaRPr>
          </a:p>
          <a:p>
            <a:pPr marL="822960" lvl="3" indent="0">
              <a:buClr>
                <a:srgbClr val="8C7B70"/>
              </a:buClr>
              <a:buNone/>
            </a:pPr>
            <a:r>
              <a:rPr lang="en-US" sz="2400" b="1" i="1" smtClean="0">
                <a:solidFill>
                  <a:schemeClr val="tx1"/>
                </a:solidFill>
              </a:rPr>
              <a:t>print(c2)</a:t>
            </a:r>
          </a:p>
          <a:p>
            <a:pPr marL="822960" lvl="3" indent="0">
              <a:buClr>
                <a:srgbClr val="8C7B70"/>
              </a:buClr>
              <a:buNone/>
            </a:pPr>
            <a:r>
              <a:rPr lang="en-US" sz="2400" b="1">
                <a:solidFill>
                  <a:schemeClr val="tx1"/>
                </a:solidFill>
              </a:rPr>
              <a:t>['Red Leicester', 'Stilton', 'Bel Paese</a:t>
            </a:r>
            <a:r>
              <a:rPr lang="en-US" sz="2400" b="1" smtClean="0">
                <a:solidFill>
                  <a:schemeClr val="tx1"/>
                </a:solidFill>
              </a:rPr>
              <a:t>']</a:t>
            </a:r>
          </a:p>
          <a:p>
            <a:pPr marL="822960" lvl="3" indent="0">
              <a:buClr>
                <a:srgbClr val="8C7B70"/>
              </a:buClr>
              <a:buNone/>
            </a:pPr>
            <a:r>
              <a:rPr lang="en-US" sz="2400" b="1" i="1">
                <a:solidFill>
                  <a:schemeClr val="tx1"/>
                </a:solidFill>
              </a:rPr>
              <a:t>c</a:t>
            </a:r>
            <a:r>
              <a:rPr lang="en-US" sz="2400" b="1" i="1" smtClean="0">
                <a:solidFill>
                  <a:schemeClr val="tx1"/>
                </a:solidFill>
              </a:rPr>
              <a:t>2.remove('Stilton')</a:t>
            </a:r>
            <a:endParaRPr lang="en-US" sz="2400" b="1" i="1">
              <a:solidFill>
                <a:schemeClr val="tx1"/>
              </a:solidFill>
            </a:endParaRPr>
          </a:p>
          <a:p>
            <a:pPr marL="822960" lvl="3" indent="0">
              <a:buClr>
                <a:srgbClr val="8C7B70"/>
              </a:buClr>
              <a:buNone/>
            </a:pPr>
            <a:r>
              <a:rPr lang="en-US" b="1" i="1">
                <a:solidFill>
                  <a:schemeClr val="tx1"/>
                </a:solidFill>
              </a:rPr>
              <a:t>p</a:t>
            </a:r>
            <a:r>
              <a:rPr lang="en-US" b="1" i="1" smtClean="0">
                <a:solidFill>
                  <a:schemeClr val="tx1"/>
                </a:solidFill>
              </a:rPr>
              <a:t>rint(c2)</a:t>
            </a:r>
          </a:p>
          <a:p>
            <a:pPr marL="822960" lvl="3" indent="0">
              <a:buClr>
                <a:srgbClr val="8C7B70"/>
              </a:buClr>
              <a:buNone/>
            </a:pPr>
            <a:r>
              <a:rPr lang="en-US" sz="2400" b="1">
                <a:solidFill>
                  <a:schemeClr val="tx1"/>
                </a:solidFill>
              </a:rPr>
              <a:t>['Red Leicester', 'Bel Paese']</a:t>
            </a:r>
          </a:p>
          <a:p>
            <a:pPr marL="822960" lvl="3" indent="0">
              <a:buClr>
                <a:srgbClr val="8C7B70"/>
              </a:buClr>
              <a:buNone/>
            </a:pPr>
            <a:endParaRPr lang="en-US" sz="1800" smtClean="0">
              <a:solidFill>
                <a:schemeClr val="tx1"/>
              </a:solidFill>
            </a:endParaRPr>
          </a:p>
          <a:p>
            <a:pPr lvl="0">
              <a:buClr>
                <a:srgbClr val="8C7B70"/>
              </a:buClr>
            </a:pPr>
            <a:r>
              <a:rPr lang="en-US" sz="2800" smtClean="0">
                <a:solidFill>
                  <a:prstClr val="black"/>
                </a:solidFill>
              </a:rPr>
              <a:t>The return value of </a:t>
            </a:r>
            <a:r>
              <a:rPr lang="en-US" sz="2800" b="1" i="1" smtClean="0">
                <a:solidFill>
                  <a:prstClr val="black"/>
                </a:solidFill>
              </a:rPr>
              <a:t>remove</a:t>
            </a:r>
            <a:r>
              <a:rPr lang="en-US" sz="2800" smtClean="0">
                <a:solidFill>
                  <a:prstClr val="black"/>
                </a:solidFill>
              </a:rPr>
              <a:t> is </a:t>
            </a:r>
            <a:r>
              <a:rPr lang="en-US" sz="2800" b="1" i="1" smtClean="0">
                <a:solidFill>
                  <a:prstClr val="black"/>
                </a:solidFill>
              </a:rPr>
              <a:t>None</a:t>
            </a:r>
            <a:r>
              <a:rPr lang="en-US" sz="2800" smtClean="0">
                <a:solidFill>
                  <a:prstClr val="black"/>
                </a:solidFill>
              </a:rPr>
              <a:t>.</a:t>
            </a:r>
            <a:endParaRPr lang="en-US" sz="4300">
              <a:solidFill>
                <a:prstClr val="black"/>
              </a:solidFill>
            </a:endParaRPr>
          </a:p>
          <a:p>
            <a:pPr marL="822960" lvl="3" indent="0">
              <a:buClr>
                <a:srgbClr val="8C7B70"/>
              </a:buClr>
              <a:buNone/>
            </a:pPr>
            <a:endParaRPr lang="en-US" sz="1800" b="1" i="1">
              <a:solidFill>
                <a:schemeClr val="tx1"/>
              </a:solidFill>
            </a:endParaRPr>
          </a:p>
        </p:txBody>
      </p:sp>
    </p:spTree>
    <p:extLst>
      <p:ext uri="{BB962C8B-B14F-4D97-AF65-F5344CB8AC3E}">
        <p14:creationId xmlns:p14="http://schemas.microsoft.com/office/powerpoint/2010/main" val="425084574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Lists</a:t>
            </a:r>
            <a:endParaRPr lang="en-US" i="1"/>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34</a:t>
            </a:fld>
            <a:endParaRPr kumimoji="0" lang="en-US"/>
          </a:p>
        </p:txBody>
      </p:sp>
      <p:sp>
        <p:nvSpPr>
          <p:cNvPr id="5" name="Content Placeholder 4"/>
          <p:cNvSpPr>
            <a:spLocks noGrp="1"/>
          </p:cNvSpPr>
          <p:nvPr>
            <p:ph sz="quarter" idx="1"/>
          </p:nvPr>
        </p:nvSpPr>
        <p:spPr>
          <a:xfrm>
            <a:off x="304800" y="1447800"/>
            <a:ext cx="8503920" cy="4572000"/>
          </a:xfrm>
        </p:spPr>
        <p:txBody>
          <a:bodyPr>
            <a:noAutofit/>
          </a:bodyPr>
          <a:lstStyle/>
          <a:p>
            <a:pPr>
              <a:buClr>
                <a:srgbClr val="8C7B70"/>
              </a:buClr>
            </a:pPr>
            <a:r>
              <a:rPr lang="en-US" sz="2800" smtClean="0"/>
              <a:t>Python provides an assortment of built-in functions that make it easier to process our </a:t>
            </a:r>
            <a:r>
              <a:rPr lang="en-US" sz="2800" b="1" i="1" smtClean="0"/>
              <a:t>lists</a:t>
            </a:r>
            <a:r>
              <a:rPr lang="en-US" sz="2800" smtClean="0"/>
              <a:t>.</a:t>
            </a:r>
          </a:p>
          <a:p>
            <a:pPr>
              <a:buClr>
                <a:srgbClr val="8C7B70"/>
              </a:buClr>
            </a:pPr>
            <a:r>
              <a:rPr lang="en-US" sz="2800" b="1" i="1" smtClean="0"/>
              <a:t>sum() </a:t>
            </a:r>
            <a:r>
              <a:rPr lang="en-US" sz="2800"/>
              <a:t>returns the sum of the elements of a numeric </a:t>
            </a:r>
            <a:r>
              <a:rPr lang="en-US" sz="2800" b="1" i="1"/>
              <a:t>list</a:t>
            </a:r>
            <a:r>
              <a:rPr lang="en-US" sz="2800" smtClean="0"/>
              <a:t>.</a:t>
            </a:r>
          </a:p>
          <a:p>
            <a:pPr>
              <a:buClr>
                <a:srgbClr val="8C7B70"/>
              </a:buClr>
            </a:pPr>
            <a:endParaRPr lang="en-US" sz="2800"/>
          </a:p>
          <a:p>
            <a:pPr marL="822960" lvl="3" indent="0">
              <a:buClr>
                <a:srgbClr val="8C7B70"/>
              </a:buClr>
              <a:buNone/>
            </a:pPr>
            <a:r>
              <a:rPr lang="en-US" sz="1800" b="1" i="1">
                <a:solidFill>
                  <a:schemeClr val="tx1"/>
                </a:solidFill>
              </a:rPr>
              <a:t>print(scores)</a:t>
            </a:r>
          </a:p>
          <a:p>
            <a:pPr marL="822960" lvl="3" indent="0">
              <a:buClr>
                <a:srgbClr val="8C7B70"/>
              </a:buClr>
              <a:buNone/>
            </a:pPr>
            <a:r>
              <a:rPr lang="en-US" sz="1800" b="1">
                <a:solidFill>
                  <a:schemeClr val="tx1"/>
                </a:solidFill>
              </a:rPr>
              <a:t>[87, 69, 72, 94]</a:t>
            </a:r>
          </a:p>
          <a:p>
            <a:pPr marL="822960" lvl="3" indent="0">
              <a:buClr>
                <a:srgbClr val="8C7B70"/>
              </a:buClr>
              <a:buNone/>
            </a:pPr>
            <a:r>
              <a:rPr lang="en-US" sz="1800" b="1" i="1" smtClean="0">
                <a:solidFill>
                  <a:schemeClr val="tx1"/>
                </a:solidFill>
              </a:rPr>
              <a:t>total </a:t>
            </a:r>
            <a:r>
              <a:rPr lang="en-US" sz="1800" b="1" i="1">
                <a:solidFill>
                  <a:schemeClr val="tx1"/>
                </a:solidFill>
              </a:rPr>
              <a:t>= sum(scores)</a:t>
            </a:r>
          </a:p>
          <a:p>
            <a:pPr marL="822960" lvl="3" indent="0">
              <a:buClr>
                <a:srgbClr val="8C7B70"/>
              </a:buClr>
              <a:buNone/>
            </a:pPr>
            <a:r>
              <a:rPr lang="en-US" sz="1800" b="1" i="1" smtClean="0">
                <a:solidFill>
                  <a:schemeClr val="tx1"/>
                </a:solidFill>
              </a:rPr>
              <a:t>print(total</a:t>
            </a:r>
            <a:r>
              <a:rPr lang="en-US" sz="1800" b="1" i="1">
                <a:solidFill>
                  <a:schemeClr val="tx1"/>
                </a:solidFill>
              </a:rPr>
              <a:t>)</a:t>
            </a:r>
          </a:p>
          <a:p>
            <a:pPr marL="822960" lvl="3" indent="0">
              <a:buClr>
                <a:srgbClr val="8C7B70"/>
              </a:buClr>
              <a:buNone/>
            </a:pPr>
            <a:r>
              <a:rPr lang="en-US" sz="1800" b="1">
                <a:solidFill>
                  <a:schemeClr val="tx1"/>
                </a:solidFill>
              </a:rPr>
              <a:t>322</a:t>
            </a:r>
          </a:p>
          <a:p>
            <a:pPr marL="822960" lvl="3" indent="0">
              <a:buClr>
                <a:srgbClr val="8C7B70"/>
              </a:buClr>
              <a:buNone/>
            </a:pPr>
            <a:endParaRPr lang="en-US" sz="1800" b="1" i="1">
              <a:solidFill>
                <a:schemeClr val="tx1"/>
              </a:solidFill>
            </a:endParaRPr>
          </a:p>
        </p:txBody>
      </p:sp>
    </p:spTree>
    <p:extLst>
      <p:ext uri="{BB962C8B-B14F-4D97-AF65-F5344CB8AC3E}">
        <p14:creationId xmlns:p14="http://schemas.microsoft.com/office/powerpoint/2010/main" val="324770357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Lists</a:t>
            </a:r>
            <a:endParaRPr lang="en-US" i="1"/>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35</a:t>
            </a:fld>
            <a:endParaRPr kumimoji="0" lang="en-US"/>
          </a:p>
        </p:txBody>
      </p:sp>
      <p:sp>
        <p:nvSpPr>
          <p:cNvPr id="5" name="Content Placeholder 4"/>
          <p:cNvSpPr>
            <a:spLocks noGrp="1"/>
          </p:cNvSpPr>
          <p:nvPr>
            <p:ph sz="quarter" idx="1"/>
          </p:nvPr>
        </p:nvSpPr>
        <p:spPr>
          <a:xfrm>
            <a:off x="304800" y="1447800"/>
            <a:ext cx="8503920" cy="4572000"/>
          </a:xfrm>
        </p:spPr>
        <p:txBody>
          <a:bodyPr>
            <a:noAutofit/>
          </a:bodyPr>
          <a:lstStyle/>
          <a:p>
            <a:pPr>
              <a:buClr>
                <a:srgbClr val="8C7B70"/>
              </a:buClr>
            </a:pPr>
            <a:r>
              <a:rPr lang="en-US" sz="2800" b="1" i="1" smtClean="0"/>
              <a:t>max() </a:t>
            </a:r>
            <a:r>
              <a:rPr lang="en-US" sz="2800"/>
              <a:t>returns the </a:t>
            </a:r>
            <a:r>
              <a:rPr lang="en-US" sz="2800" smtClean="0"/>
              <a:t>maximum value of </a:t>
            </a:r>
            <a:r>
              <a:rPr lang="en-US" sz="2800"/>
              <a:t>the </a:t>
            </a:r>
            <a:r>
              <a:rPr lang="en-US" sz="2800" b="1" i="1" smtClean="0"/>
              <a:t>list</a:t>
            </a:r>
            <a:r>
              <a:rPr lang="en-US" sz="2800" smtClean="0"/>
              <a:t> elements.</a:t>
            </a:r>
          </a:p>
          <a:p>
            <a:pPr>
              <a:buClr>
                <a:srgbClr val="8C7B70"/>
              </a:buClr>
            </a:pPr>
            <a:r>
              <a:rPr lang="en-US" sz="2800" b="1" i="1"/>
              <a:t>max() </a:t>
            </a:r>
            <a:r>
              <a:rPr lang="en-US" sz="2800" smtClean="0"/>
              <a:t>works with any and all </a:t>
            </a:r>
            <a:r>
              <a:rPr lang="en-US" sz="2800" b="1" i="1" smtClean="0"/>
              <a:t>lists</a:t>
            </a:r>
            <a:r>
              <a:rPr lang="en-US" sz="2800" smtClean="0"/>
              <a:t> that hold </a:t>
            </a:r>
            <a:r>
              <a:rPr lang="en-US" sz="2800" i="1" smtClean="0"/>
              <a:t>comparable</a:t>
            </a:r>
            <a:r>
              <a:rPr lang="en-US" sz="2800" smtClean="0"/>
              <a:t> elements.</a:t>
            </a:r>
          </a:p>
          <a:p>
            <a:pPr>
              <a:buClr>
                <a:srgbClr val="8C7B70"/>
              </a:buClr>
            </a:pPr>
            <a:r>
              <a:rPr lang="en-US" sz="2800" b="1" i="1"/>
              <a:t>l</a:t>
            </a:r>
            <a:r>
              <a:rPr lang="en-US" sz="2800" b="1" i="1" smtClean="0"/>
              <a:t>en()</a:t>
            </a:r>
            <a:r>
              <a:rPr lang="en-US" sz="2800" smtClean="0"/>
              <a:t> returns the number of elements in the </a:t>
            </a:r>
            <a:r>
              <a:rPr lang="en-US" sz="2800" b="1" i="1" smtClean="0"/>
              <a:t>list</a:t>
            </a:r>
            <a:r>
              <a:rPr lang="en-US" sz="2800" smtClean="0"/>
              <a:t>.</a:t>
            </a:r>
            <a:endParaRPr lang="en-US" sz="2800"/>
          </a:p>
          <a:p>
            <a:pPr marL="822960" lvl="3" indent="0">
              <a:buClr>
                <a:srgbClr val="8C7B70"/>
              </a:buClr>
              <a:buNone/>
            </a:pPr>
            <a:r>
              <a:rPr lang="en-US" sz="1600" b="1" i="1">
                <a:solidFill>
                  <a:schemeClr val="tx1"/>
                </a:solidFill>
              </a:rPr>
              <a:t>print(scores)</a:t>
            </a:r>
          </a:p>
          <a:p>
            <a:pPr marL="822960" lvl="3" indent="0">
              <a:buClr>
                <a:srgbClr val="8C7B70"/>
              </a:buClr>
              <a:buNone/>
            </a:pPr>
            <a:r>
              <a:rPr lang="en-US" sz="1600" b="1">
                <a:solidFill>
                  <a:schemeClr val="tx1"/>
                </a:solidFill>
              </a:rPr>
              <a:t>[87, 69, 72, 94]</a:t>
            </a:r>
          </a:p>
          <a:p>
            <a:pPr marL="822960" lvl="3" indent="0">
              <a:buClr>
                <a:srgbClr val="8C7B70"/>
              </a:buClr>
              <a:buNone/>
            </a:pPr>
            <a:r>
              <a:rPr lang="en-US" sz="1600" b="1" i="1">
                <a:solidFill>
                  <a:schemeClr val="tx1"/>
                </a:solidFill>
              </a:rPr>
              <a:t>b</a:t>
            </a:r>
            <a:r>
              <a:rPr lang="en-US" sz="1600" b="1" i="1" smtClean="0">
                <a:solidFill>
                  <a:schemeClr val="tx1"/>
                </a:solidFill>
              </a:rPr>
              <a:t>iggest = max(scores)</a:t>
            </a:r>
          </a:p>
          <a:p>
            <a:pPr marL="822960" lvl="3" indent="0">
              <a:buClr>
                <a:srgbClr val="8C7B70"/>
              </a:buClr>
              <a:buNone/>
            </a:pPr>
            <a:r>
              <a:rPr lang="en-US" sz="1600" b="1" i="1">
                <a:solidFill>
                  <a:schemeClr val="tx1"/>
                </a:solidFill>
              </a:rPr>
              <a:t>c</a:t>
            </a:r>
            <a:r>
              <a:rPr lang="en-US" sz="1600" b="1" i="1" smtClean="0">
                <a:solidFill>
                  <a:schemeClr val="tx1"/>
                </a:solidFill>
              </a:rPr>
              <a:t>ount = len(scores)</a:t>
            </a:r>
            <a:endParaRPr lang="en-US" sz="1600" b="1" i="1">
              <a:solidFill>
                <a:schemeClr val="tx1"/>
              </a:solidFill>
            </a:endParaRPr>
          </a:p>
          <a:p>
            <a:pPr marL="822960" lvl="3" indent="0">
              <a:buClr>
                <a:srgbClr val="8C7B70"/>
              </a:buClr>
              <a:buNone/>
            </a:pPr>
            <a:r>
              <a:rPr lang="en-US" sz="1600" b="1" i="1" smtClean="0">
                <a:solidFill>
                  <a:schemeClr val="tx1"/>
                </a:solidFill>
              </a:rPr>
              <a:t>print(biggest)</a:t>
            </a:r>
            <a:endParaRPr lang="en-US" sz="1600" b="1" i="1">
              <a:solidFill>
                <a:schemeClr val="tx1"/>
              </a:solidFill>
            </a:endParaRPr>
          </a:p>
          <a:p>
            <a:pPr marL="822960" lvl="3" indent="0">
              <a:buClr>
                <a:srgbClr val="8C7B70"/>
              </a:buClr>
              <a:buNone/>
            </a:pPr>
            <a:r>
              <a:rPr lang="en-US" sz="1600" b="1" i="1">
                <a:solidFill>
                  <a:schemeClr val="tx1"/>
                </a:solidFill>
              </a:rPr>
              <a:t>p</a:t>
            </a:r>
            <a:r>
              <a:rPr lang="en-US" sz="1600" b="1" i="1" smtClean="0">
                <a:solidFill>
                  <a:schemeClr val="tx1"/>
                </a:solidFill>
              </a:rPr>
              <a:t>rint(count)</a:t>
            </a:r>
          </a:p>
          <a:p>
            <a:pPr marL="822960" lvl="3" indent="0">
              <a:buClr>
                <a:srgbClr val="8C7B70"/>
              </a:buClr>
              <a:buNone/>
            </a:pPr>
            <a:r>
              <a:rPr lang="en-US" sz="1600" b="1">
                <a:solidFill>
                  <a:schemeClr val="tx1"/>
                </a:solidFill>
              </a:rPr>
              <a:t>94</a:t>
            </a:r>
          </a:p>
          <a:p>
            <a:pPr marL="822960" lvl="3" indent="0">
              <a:buClr>
                <a:srgbClr val="8C7B70"/>
              </a:buClr>
              <a:buNone/>
            </a:pPr>
            <a:r>
              <a:rPr lang="en-US" sz="1600" b="1">
                <a:solidFill>
                  <a:schemeClr val="tx1"/>
                </a:solidFill>
              </a:rPr>
              <a:t>4</a:t>
            </a:r>
          </a:p>
          <a:p>
            <a:pPr marL="822960" lvl="3" indent="0">
              <a:buClr>
                <a:srgbClr val="8C7B70"/>
              </a:buClr>
              <a:buNone/>
            </a:pPr>
            <a:endParaRPr lang="en-US" sz="1800" b="1">
              <a:solidFill>
                <a:schemeClr val="tx1"/>
              </a:solidFill>
            </a:endParaRPr>
          </a:p>
          <a:p>
            <a:pPr marL="822960" lvl="3" indent="0">
              <a:buClr>
                <a:srgbClr val="8C7B70"/>
              </a:buClr>
              <a:buNone/>
            </a:pPr>
            <a:endParaRPr lang="en-US" sz="1800" b="1" i="1">
              <a:solidFill>
                <a:schemeClr val="tx1"/>
              </a:solidFill>
            </a:endParaRPr>
          </a:p>
        </p:txBody>
      </p:sp>
    </p:spTree>
    <p:extLst>
      <p:ext uri="{BB962C8B-B14F-4D97-AF65-F5344CB8AC3E}">
        <p14:creationId xmlns:p14="http://schemas.microsoft.com/office/powerpoint/2010/main" val="87820578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Lists</a:t>
            </a:r>
            <a:endParaRPr lang="en-US" i="1"/>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36</a:t>
            </a:fld>
            <a:endParaRPr kumimoji="0" lang="en-US"/>
          </a:p>
        </p:txBody>
      </p:sp>
      <p:sp>
        <p:nvSpPr>
          <p:cNvPr id="5" name="Content Placeholder 4"/>
          <p:cNvSpPr>
            <a:spLocks noGrp="1"/>
          </p:cNvSpPr>
          <p:nvPr>
            <p:ph sz="quarter" idx="1"/>
          </p:nvPr>
        </p:nvSpPr>
        <p:spPr>
          <a:xfrm>
            <a:off x="304800" y="1447800"/>
            <a:ext cx="8503920" cy="4572000"/>
          </a:xfrm>
        </p:spPr>
        <p:txBody>
          <a:bodyPr>
            <a:noAutofit/>
          </a:bodyPr>
          <a:lstStyle/>
          <a:p>
            <a:pPr>
              <a:buClr>
                <a:srgbClr val="8C7B70"/>
              </a:buClr>
            </a:pPr>
            <a:r>
              <a:rPr lang="en-US" sz="2400" b="1" smtClean="0"/>
              <a:t>TRUE</a:t>
            </a:r>
            <a:r>
              <a:rPr lang="en-US" sz="2400" smtClean="0"/>
              <a:t> -&gt; A </a:t>
            </a:r>
            <a:r>
              <a:rPr lang="en-US" sz="2400" b="1" i="1" smtClean="0"/>
              <a:t>string </a:t>
            </a:r>
            <a:r>
              <a:rPr lang="en-US" sz="2400" smtClean="0"/>
              <a:t>is a </a:t>
            </a:r>
            <a:r>
              <a:rPr lang="en-US" sz="2400" b="1" i="1" smtClean="0"/>
              <a:t>sequence</a:t>
            </a:r>
            <a:r>
              <a:rPr lang="en-US" sz="2400" smtClean="0"/>
              <a:t> of characters.</a:t>
            </a:r>
          </a:p>
          <a:p>
            <a:pPr>
              <a:buClr>
                <a:srgbClr val="8C7B70"/>
              </a:buClr>
            </a:pPr>
            <a:r>
              <a:rPr lang="en-US" sz="2400" b="1" smtClean="0">
                <a:solidFill>
                  <a:schemeClr val="tx1"/>
                </a:solidFill>
              </a:rPr>
              <a:t>TRUE</a:t>
            </a:r>
            <a:r>
              <a:rPr lang="en-US" sz="2400" smtClean="0">
                <a:solidFill>
                  <a:schemeClr val="tx1"/>
                </a:solidFill>
              </a:rPr>
              <a:t> -&gt; A </a:t>
            </a:r>
            <a:r>
              <a:rPr lang="en-US" sz="2400" b="1" i="1" smtClean="0">
                <a:solidFill>
                  <a:schemeClr val="tx1"/>
                </a:solidFill>
              </a:rPr>
              <a:t>list</a:t>
            </a:r>
            <a:r>
              <a:rPr lang="en-US" sz="2400" smtClean="0">
                <a:solidFill>
                  <a:schemeClr val="tx1"/>
                </a:solidFill>
              </a:rPr>
              <a:t> is a </a:t>
            </a:r>
            <a:r>
              <a:rPr lang="en-US" sz="2400" b="1" i="1" smtClean="0">
                <a:solidFill>
                  <a:schemeClr val="tx1"/>
                </a:solidFill>
              </a:rPr>
              <a:t>sequence</a:t>
            </a:r>
            <a:r>
              <a:rPr lang="en-US" sz="2400" smtClean="0">
                <a:solidFill>
                  <a:schemeClr val="tx1"/>
                </a:solidFill>
              </a:rPr>
              <a:t> of values.</a:t>
            </a:r>
          </a:p>
          <a:p>
            <a:pPr>
              <a:buClr>
                <a:srgbClr val="8C7B70"/>
              </a:buClr>
            </a:pPr>
            <a:r>
              <a:rPr lang="en-US" sz="2400" b="1" smtClean="0"/>
              <a:t>HOWEVER</a:t>
            </a:r>
            <a:r>
              <a:rPr lang="en-US" sz="2400" smtClean="0"/>
              <a:t> -&gt; </a:t>
            </a:r>
            <a:r>
              <a:rPr lang="en-US" sz="2400" b="1" i="1" smtClean="0"/>
              <a:t>A string is not a list of characters.</a:t>
            </a:r>
          </a:p>
          <a:p>
            <a:pPr>
              <a:buClr>
                <a:srgbClr val="8C7B70"/>
              </a:buClr>
            </a:pPr>
            <a:r>
              <a:rPr lang="en-US" sz="2400" smtClean="0">
                <a:solidFill>
                  <a:schemeClr val="tx1"/>
                </a:solidFill>
              </a:rPr>
              <a:t>If you have a </a:t>
            </a:r>
            <a:r>
              <a:rPr lang="en-US" sz="2400" b="1" i="1" smtClean="0">
                <a:solidFill>
                  <a:schemeClr val="tx1"/>
                </a:solidFill>
              </a:rPr>
              <a:t>string</a:t>
            </a:r>
            <a:r>
              <a:rPr lang="en-US" sz="2400" smtClean="0">
                <a:solidFill>
                  <a:schemeClr val="tx1"/>
                </a:solidFill>
              </a:rPr>
              <a:t>, but you would like a </a:t>
            </a:r>
            <a:r>
              <a:rPr lang="en-US" sz="2400" b="1" i="1" smtClean="0">
                <a:solidFill>
                  <a:schemeClr val="tx1"/>
                </a:solidFill>
              </a:rPr>
              <a:t>list of characters</a:t>
            </a:r>
            <a:r>
              <a:rPr lang="en-US" sz="2400" smtClean="0">
                <a:solidFill>
                  <a:schemeClr val="tx1"/>
                </a:solidFill>
              </a:rPr>
              <a:t>, you can use the </a:t>
            </a:r>
            <a:r>
              <a:rPr lang="en-US" sz="2400" b="1" i="1" smtClean="0">
                <a:solidFill>
                  <a:schemeClr val="tx1"/>
                </a:solidFill>
              </a:rPr>
              <a:t>list()</a:t>
            </a:r>
            <a:r>
              <a:rPr lang="en-US" sz="2400" smtClean="0">
                <a:solidFill>
                  <a:schemeClr val="tx1"/>
                </a:solidFill>
              </a:rPr>
              <a:t> function to make that conversion.</a:t>
            </a:r>
            <a:endParaRPr lang="en-US" sz="1600">
              <a:solidFill>
                <a:schemeClr val="tx1"/>
              </a:solidFill>
            </a:endParaRPr>
          </a:p>
          <a:p>
            <a:pPr marL="822960" lvl="3" indent="0">
              <a:buClr>
                <a:srgbClr val="8C7B70"/>
              </a:buClr>
              <a:buNone/>
            </a:pPr>
            <a:endParaRPr lang="en-US" sz="1800" b="1" i="1" smtClean="0">
              <a:solidFill>
                <a:schemeClr val="tx1"/>
              </a:solidFill>
            </a:endParaRPr>
          </a:p>
          <a:p>
            <a:pPr marL="822960" lvl="3" indent="0">
              <a:buClr>
                <a:srgbClr val="8C7B70"/>
              </a:buClr>
              <a:buNone/>
            </a:pPr>
            <a:r>
              <a:rPr lang="en-US" sz="2400" b="1" i="1">
                <a:solidFill>
                  <a:schemeClr val="tx1"/>
                </a:solidFill>
              </a:rPr>
              <a:t>castle = 'Camelot</a:t>
            </a:r>
            <a:r>
              <a:rPr lang="en-US" sz="2400" b="1" i="1" smtClean="0">
                <a:solidFill>
                  <a:schemeClr val="tx1"/>
                </a:solidFill>
              </a:rPr>
              <a:t>'</a:t>
            </a:r>
            <a:endParaRPr lang="en-US" sz="2400" b="1" i="1">
              <a:solidFill>
                <a:schemeClr val="tx1"/>
              </a:solidFill>
            </a:endParaRPr>
          </a:p>
          <a:p>
            <a:pPr marL="822960" lvl="3" indent="0">
              <a:buClr>
                <a:srgbClr val="8C7B70"/>
              </a:buClr>
              <a:buNone/>
            </a:pPr>
            <a:r>
              <a:rPr lang="en-US" sz="2400" b="1" i="1" smtClean="0">
                <a:solidFill>
                  <a:schemeClr val="tx1"/>
                </a:solidFill>
              </a:rPr>
              <a:t>letters </a:t>
            </a:r>
            <a:r>
              <a:rPr lang="en-US" sz="2400" b="1" i="1">
                <a:solidFill>
                  <a:schemeClr val="tx1"/>
                </a:solidFill>
              </a:rPr>
              <a:t>= list(castle)</a:t>
            </a:r>
          </a:p>
          <a:p>
            <a:pPr marL="822960" lvl="3" indent="0">
              <a:buClr>
                <a:srgbClr val="8C7B70"/>
              </a:buClr>
              <a:buNone/>
            </a:pPr>
            <a:r>
              <a:rPr lang="en-US" sz="2400" b="1" i="1" smtClean="0">
                <a:solidFill>
                  <a:schemeClr val="tx1"/>
                </a:solidFill>
              </a:rPr>
              <a:t>print(letters</a:t>
            </a:r>
            <a:r>
              <a:rPr lang="en-US" sz="2400" b="1" i="1">
                <a:solidFill>
                  <a:schemeClr val="tx1"/>
                </a:solidFill>
              </a:rPr>
              <a:t>)</a:t>
            </a:r>
          </a:p>
          <a:p>
            <a:pPr marL="822960" lvl="3" indent="0">
              <a:buClr>
                <a:srgbClr val="8C7B70"/>
              </a:buClr>
              <a:buNone/>
            </a:pPr>
            <a:r>
              <a:rPr lang="en-US" sz="2400" b="1">
                <a:solidFill>
                  <a:schemeClr val="tx1"/>
                </a:solidFill>
              </a:rPr>
              <a:t>['C', 'a', 'm', 'e', 'l', 'o', 't']</a:t>
            </a:r>
          </a:p>
          <a:p>
            <a:pPr marL="822960" lvl="3" indent="0">
              <a:buClr>
                <a:srgbClr val="8C7B70"/>
              </a:buClr>
              <a:buNone/>
            </a:pPr>
            <a:endParaRPr lang="en-US" sz="1800" b="1" i="1">
              <a:solidFill>
                <a:schemeClr val="tx1"/>
              </a:solidFill>
            </a:endParaRPr>
          </a:p>
        </p:txBody>
      </p:sp>
    </p:spTree>
    <p:extLst>
      <p:ext uri="{BB962C8B-B14F-4D97-AF65-F5344CB8AC3E}">
        <p14:creationId xmlns:p14="http://schemas.microsoft.com/office/powerpoint/2010/main" val="104816926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Lists</a:t>
            </a:r>
            <a:endParaRPr lang="en-US" i="1"/>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37</a:t>
            </a:fld>
            <a:endParaRPr kumimoji="0" lang="en-US"/>
          </a:p>
        </p:txBody>
      </p:sp>
      <p:sp>
        <p:nvSpPr>
          <p:cNvPr id="5" name="Content Placeholder 4"/>
          <p:cNvSpPr>
            <a:spLocks noGrp="1"/>
          </p:cNvSpPr>
          <p:nvPr>
            <p:ph sz="quarter" idx="1"/>
          </p:nvPr>
        </p:nvSpPr>
        <p:spPr>
          <a:xfrm>
            <a:off x="304800" y="1447800"/>
            <a:ext cx="8503920" cy="4572000"/>
          </a:xfrm>
        </p:spPr>
        <p:txBody>
          <a:bodyPr>
            <a:noAutofit/>
          </a:bodyPr>
          <a:lstStyle/>
          <a:p>
            <a:pPr>
              <a:buClr>
                <a:srgbClr val="8C7B70"/>
              </a:buClr>
            </a:pPr>
            <a:r>
              <a:rPr lang="en-US" sz="2800" smtClean="0"/>
              <a:t>If you have a </a:t>
            </a:r>
            <a:r>
              <a:rPr lang="en-US" sz="2800" b="1" i="1" smtClean="0"/>
              <a:t>string</a:t>
            </a:r>
            <a:r>
              <a:rPr lang="en-US" sz="2800" smtClean="0"/>
              <a:t> that you would like to break down into words or tokens, you can use the </a:t>
            </a:r>
            <a:r>
              <a:rPr lang="en-US" sz="2800" b="1" i="1" smtClean="0"/>
              <a:t>split() </a:t>
            </a:r>
            <a:r>
              <a:rPr lang="en-US" sz="2800" smtClean="0"/>
              <a:t>function.</a:t>
            </a:r>
            <a:endParaRPr lang="en-US" sz="1800">
              <a:solidFill>
                <a:schemeClr val="tx1"/>
              </a:solidFill>
            </a:endParaRPr>
          </a:p>
          <a:p>
            <a:pPr marL="822960" lvl="3" indent="0">
              <a:buClr>
                <a:srgbClr val="8C7B70"/>
              </a:buClr>
              <a:buNone/>
            </a:pPr>
            <a:endParaRPr lang="en-US" sz="1800" b="1" i="1" smtClean="0">
              <a:solidFill>
                <a:schemeClr val="tx1"/>
              </a:solidFill>
            </a:endParaRPr>
          </a:p>
          <a:p>
            <a:pPr marL="822960" lvl="3" indent="0">
              <a:buClr>
                <a:srgbClr val="8C7B70"/>
              </a:buClr>
              <a:buNone/>
            </a:pPr>
            <a:r>
              <a:rPr lang="en-US" sz="2800" b="1" i="1">
                <a:solidFill>
                  <a:schemeClr val="tx1"/>
                </a:solidFill>
              </a:rPr>
              <a:t>sentence = "Oh... the cat's eaten it."</a:t>
            </a:r>
          </a:p>
          <a:p>
            <a:pPr marL="822960" lvl="3" indent="0">
              <a:buClr>
                <a:srgbClr val="8C7B70"/>
              </a:buClr>
              <a:buNone/>
            </a:pPr>
            <a:r>
              <a:rPr lang="en-US" sz="2800" b="1" i="1" smtClean="0">
                <a:solidFill>
                  <a:schemeClr val="tx1"/>
                </a:solidFill>
              </a:rPr>
              <a:t>words </a:t>
            </a:r>
            <a:r>
              <a:rPr lang="en-US" sz="2800" b="1" i="1">
                <a:solidFill>
                  <a:schemeClr val="tx1"/>
                </a:solidFill>
              </a:rPr>
              <a:t>= sentence.split()</a:t>
            </a:r>
          </a:p>
          <a:p>
            <a:pPr marL="822960" lvl="3" indent="0">
              <a:buClr>
                <a:srgbClr val="8C7B70"/>
              </a:buClr>
              <a:buNone/>
            </a:pPr>
            <a:r>
              <a:rPr lang="en-US" sz="2800" b="1" i="1" smtClean="0">
                <a:solidFill>
                  <a:schemeClr val="tx1"/>
                </a:solidFill>
              </a:rPr>
              <a:t>print(words</a:t>
            </a:r>
            <a:r>
              <a:rPr lang="en-US" sz="2800" b="1" i="1">
                <a:solidFill>
                  <a:schemeClr val="tx1"/>
                </a:solidFill>
              </a:rPr>
              <a:t>)</a:t>
            </a:r>
          </a:p>
          <a:p>
            <a:pPr marL="822960" lvl="3" indent="0">
              <a:buClr>
                <a:srgbClr val="8C7B70"/>
              </a:buClr>
              <a:buNone/>
            </a:pPr>
            <a:r>
              <a:rPr lang="en-US" sz="2800" b="1">
                <a:solidFill>
                  <a:schemeClr val="tx1"/>
                </a:solidFill>
              </a:rPr>
              <a:t>['Oh...', 'the', "cat's", 'eaten', 'it.']</a:t>
            </a:r>
          </a:p>
          <a:p>
            <a:pPr marL="822960" lvl="3" indent="0">
              <a:buClr>
                <a:srgbClr val="8C7B70"/>
              </a:buClr>
              <a:buNone/>
            </a:pPr>
            <a:endParaRPr lang="en-US" sz="1800" b="1" i="1">
              <a:solidFill>
                <a:schemeClr val="tx1"/>
              </a:solidFill>
            </a:endParaRPr>
          </a:p>
        </p:txBody>
      </p:sp>
    </p:spTree>
    <p:extLst>
      <p:ext uri="{BB962C8B-B14F-4D97-AF65-F5344CB8AC3E}">
        <p14:creationId xmlns:p14="http://schemas.microsoft.com/office/powerpoint/2010/main" val="241738308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Lists</a:t>
            </a:r>
            <a:endParaRPr lang="en-US" i="1"/>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38</a:t>
            </a:fld>
            <a:endParaRPr kumimoji="0" lang="en-US"/>
          </a:p>
        </p:txBody>
      </p:sp>
      <p:sp>
        <p:nvSpPr>
          <p:cNvPr id="5" name="Content Placeholder 4"/>
          <p:cNvSpPr>
            <a:spLocks noGrp="1"/>
          </p:cNvSpPr>
          <p:nvPr>
            <p:ph sz="quarter" idx="1"/>
          </p:nvPr>
        </p:nvSpPr>
        <p:spPr>
          <a:xfrm>
            <a:off x="304800" y="1447800"/>
            <a:ext cx="8503920" cy="4572000"/>
          </a:xfrm>
        </p:spPr>
        <p:txBody>
          <a:bodyPr>
            <a:noAutofit/>
          </a:bodyPr>
          <a:lstStyle/>
          <a:p>
            <a:pPr>
              <a:buClr>
                <a:srgbClr val="8C7B70"/>
              </a:buClr>
            </a:pPr>
            <a:r>
              <a:rPr lang="en-US" sz="2400" smtClean="0"/>
              <a:t>If you have a </a:t>
            </a:r>
            <a:r>
              <a:rPr lang="en-US" sz="2400" b="1" i="1" smtClean="0"/>
              <a:t>string</a:t>
            </a:r>
            <a:r>
              <a:rPr lang="en-US" sz="2400" smtClean="0"/>
              <a:t> that you would like to break down into words or tokens, you can use the </a:t>
            </a:r>
            <a:r>
              <a:rPr lang="en-US" sz="2400" b="1" i="1" smtClean="0"/>
              <a:t>split() </a:t>
            </a:r>
            <a:r>
              <a:rPr lang="en-US" sz="2400" smtClean="0"/>
              <a:t>function.</a:t>
            </a:r>
            <a:endParaRPr lang="en-US" sz="1800" b="1" i="1" smtClean="0">
              <a:solidFill>
                <a:schemeClr val="tx1"/>
              </a:solidFill>
            </a:endParaRPr>
          </a:p>
          <a:p>
            <a:pPr marL="822960" lvl="3" indent="0">
              <a:buClr>
                <a:srgbClr val="8C7B70"/>
              </a:buClr>
              <a:buNone/>
            </a:pPr>
            <a:endParaRPr lang="en-US" sz="2400" b="1" i="1" smtClean="0">
              <a:solidFill>
                <a:schemeClr val="tx1"/>
              </a:solidFill>
            </a:endParaRPr>
          </a:p>
          <a:p>
            <a:pPr marL="822960" lvl="3" indent="0">
              <a:buClr>
                <a:srgbClr val="8C7B70"/>
              </a:buClr>
              <a:buNone/>
            </a:pPr>
            <a:r>
              <a:rPr lang="en-US" sz="2400" b="1" i="1" smtClean="0">
                <a:solidFill>
                  <a:schemeClr val="tx1"/>
                </a:solidFill>
              </a:rPr>
              <a:t>sentence = 'This/sounds/like/a/job/for</a:t>
            </a:r>
            <a:r>
              <a:rPr lang="en-US" sz="2400" b="1" i="1">
                <a:solidFill>
                  <a:schemeClr val="tx1"/>
                </a:solidFill>
              </a:rPr>
              <a:t>.../</a:t>
            </a:r>
            <a:r>
              <a:rPr lang="en-US" sz="2400" b="1" i="1" smtClean="0">
                <a:solidFill>
                  <a:schemeClr val="tx1"/>
                </a:solidFill>
              </a:rPr>
              <a:t>Bicycle/Repair/Man'</a:t>
            </a:r>
          </a:p>
          <a:p>
            <a:pPr marL="822960" lvl="3" indent="0">
              <a:buClr>
                <a:srgbClr val="8C7B70"/>
              </a:buClr>
              <a:buNone/>
            </a:pPr>
            <a:r>
              <a:rPr lang="en-US" sz="2400" b="1" i="1">
                <a:solidFill>
                  <a:schemeClr val="tx1"/>
                </a:solidFill>
              </a:rPr>
              <a:t>d</a:t>
            </a:r>
            <a:r>
              <a:rPr lang="en-US" sz="2400" b="1" i="1" smtClean="0">
                <a:solidFill>
                  <a:schemeClr val="tx1"/>
                </a:solidFill>
              </a:rPr>
              <a:t>elimiter = '/'</a:t>
            </a:r>
          </a:p>
          <a:p>
            <a:pPr marL="822960" lvl="3" indent="0">
              <a:buClr>
                <a:srgbClr val="8C7B70"/>
              </a:buClr>
              <a:buNone/>
            </a:pPr>
            <a:r>
              <a:rPr lang="en-US" sz="2400" b="1" i="1" smtClean="0">
                <a:solidFill>
                  <a:schemeClr val="tx1"/>
                </a:solidFill>
              </a:rPr>
              <a:t>words </a:t>
            </a:r>
            <a:r>
              <a:rPr lang="en-US" sz="2400" b="1" i="1">
                <a:solidFill>
                  <a:schemeClr val="tx1"/>
                </a:solidFill>
              </a:rPr>
              <a:t>= </a:t>
            </a:r>
            <a:r>
              <a:rPr lang="en-US" sz="2400" b="1" i="1" smtClean="0">
                <a:solidFill>
                  <a:schemeClr val="tx1"/>
                </a:solidFill>
              </a:rPr>
              <a:t>sentence.split(delimiter)</a:t>
            </a:r>
            <a:endParaRPr lang="en-US" sz="2400" b="1" i="1">
              <a:solidFill>
                <a:schemeClr val="tx1"/>
              </a:solidFill>
            </a:endParaRPr>
          </a:p>
          <a:p>
            <a:pPr marL="822960" lvl="3" indent="0">
              <a:buClr>
                <a:srgbClr val="8C7B70"/>
              </a:buClr>
              <a:buNone/>
            </a:pPr>
            <a:r>
              <a:rPr lang="en-US" sz="2400" b="1" i="1" smtClean="0">
                <a:solidFill>
                  <a:schemeClr val="tx1"/>
                </a:solidFill>
              </a:rPr>
              <a:t>print(words)</a:t>
            </a:r>
            <a:endParaRPr lang="en-US" sz="1800" b="1" i="1">
              <a:solidFill>
                <a:schemeClr val="tx1"/>
              </a:solidFill>
            </a:endParaRPr>
          </a:p>
          <a:p>
            <a:pPr marL="822960" lvl="3" indent="0">
              <a:buClr>
                <a:srgbClr val="8C7B70"/>
              </a:buClr>
              <a:buNone/>
            </a:pPr>
            <a:r>
              <a:rPr lang="en-US" sz="2400" b="1">
                <a:solidFill>
                  <a:schemeClr val="tx1"/>
                </a:solidFill>
              </a:rPr>
              <a:t>['This', 'sounds', 'like', 'a', 'job', 'for...', 'Bicycle', 'Repair', 'Man']</a:t>
            </a:r>
          </a:p>
          <a:p>
            <a:pPr marL="822960" lvl="3" indent="0">
              <a:buClr>
                <a:srgbClr val="8C7B70"/>
              </a:buClr>
              <a:buNone/>
            </a:pPr>
            <a:endParaRPr lang="en-US" sz="1800" b="1" i="1">
              <a:solidFill>
                <a:schemeClr val="tx1"/>
              </a:solidFill>
            </a:endParaRPr>
          </a:p>
        </p:txBody>
      </p:sp>
    </p:spTree>
    <p:extLst>
      <p:ext uri="{BB962C8B-B14F-4D97-AF65-F5344CB8AC3E}">
        <p14:creationId xmlns:p14="http://schemas.microsoft.com/office/powerpoint/2010/main" val="267155311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Lists</a:t>
            </a:r>
            <a:endParaRPr lang="en-US" i="1"/>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39</a:t>
            </a:fld>
            <a:endParaRPr kumimoji="0" lang="en-US"/>
          </a:p>
        </p:txBody>
      </p:sp>
      <p:sp>
        <p:nvSpPr>
          <p:cNvPr id="5" name="Content Placeholder 4"/>
          <p:cNvSpPr>
            <a:spLocks noGrp="1"/>
          </p:cNvSpPr>
          <p:nvPr>
            <p:ph sz="quarter" idx="1"/>
          </p:nvPr>
        </p:nvSpPr>
        <p:spPr>
          <a:xfrm>
            <a:off x="304800" y="1447800"/>
            <a:ext cx="8503920" cy="4572000"/>
          </a:xfrm>
        </p:spPr>
        <p:txBody>
          <a:bodyPr>
            <a:noAutofit/>
          </a:bodyPr>
          <a:lstStyle/>
          <a:p>
            <a:pPr>
              <a:buClr>
                <a:srgbClr val="8C7B70"/>
              </a:buClr>
            </a:pPr>
            <a:r>
              <a:rPr lang="en-US" sz="2400" b="1" i="1" smtClean="0"/>
              <a:t>Equivalent </a:t>
            </a:r>
            <a:r>
              <a:rPr lang="en-US" sz="2400" smtClean="0"/>
              <a:t>versus</a:t>
            </a:r>
            <a:r>
              <a:rPr lang="en-US" sz="2400" b="1" i="1" smtClean="0"/>
              <a:t> identical.</a:t>
            </a:r>
          </a:p>
          <a:p>
            <a:pPr>
              <a:buClr>
                <a:srgbClr val="8C7B70"/>
              </a:buClr>
            </a:pPr>
            <a:r>
              <a:rPr lang="en-US" sz="2400" b="1" i="1" smtClean="0"/>
              <a:t>==</a:t>
            </a:r>
            <a:r>
              <a:rPr lang="en-US" sz="2400" smtClean="0"/>
              <a:t> tests to see if the referenced objects have the same value—i.e., if they are equivalent.</a:t>
            </a:r>
          </a:p>
          <a:p>
            <a:pPr>
              <a:buClr>
                <a:srgbClr val="8C7B70"/>
              </a:buClr>
            </a:pPr>
            <a:r>
              <a:rPr lang="en-US" sz="2400" b="1" i="1"/>
              <a:t>i</a:t>
            </a:r>
            <a:r>
              <a:rPr lang="en-US" sz="2400" b="1" i="1" smtClean="0"/>
              <a:t>s</a:t>
            </a:r>
            <a:r>
              <a:rPr lang="en-US" sz="2400" smtClean="0"/>
              <a:t> tests to see if the references refer to the same object—i.e., if they are identical.</a:t>
            </a:r>
            <a:endParaRPr lang="en-US" sz="2800" b="1" i="1" smtClean="0">
              <a:solidFill>
                <a:schemeClr val="tx1"/>
              </a:solidFill>
            </a:endParaRPr>
          </a:p>
          <a:p>
            <a:pPr marL="822960" lvl="3" indent="0">
              <a:buClr>
                <a:srgbClr val="8C7B70"/>
              </a:buClr>
              <a:buNone/>
            </a:pPr>
            <a:r>
              <a:rPr lang="en-US" sz="2400" b="1" i="1" smtClean="0">
                <a:solidFill>
                  <a:schemeClr val="tx1"/>
                </a:solidFill>
              </a:rPr>
              <a:t>w1 </a:t>
            </a:r>
            <a:r>
              <a:rPr lang="en-US" sz="2400" b="1" i="1">
                <a:solidFill>
                  <a:schemeClr val="tx1"/>
                </a:solidFill>
              </a:rPr>
              <a:t>= 'frog'</a:t>
            </a:r>
          </a:p>
          <a:p>
            <a:pPr marL="822960" lvl="3" indent="0">
              <a:buClr>
                <a:srgbClr val="8C7B70"/>
              </a:buClr>
              <a:buNone/>
            </a:pPr>
            <a:r>
              <a:rPr lang="en-US" sz="2400" b="1" i="1" smtClean="0">
                <a:solidFill>
                  <a:schemeClr val="tx1"/>
                </a:solidFill>
              </a:rPr>
              <a:t>w2 </a:t>
            </a:r>
            <a:r>
              <a:rPr lang="en-US" sz="2400" b="1" i="1">
                <a:solidFill>
                  <a:schemeClr val="tx1"/>
                </a:solidFill>
              </a:rPr>
              <a:t>= 'frog'</a:t>
            </a:r>
          </a:p>
          <a:p>
            <a:pPr marL="822960" lvl="3" indent="0">
              <a:buClr>
                <a:srgbClr val="8C7B70"/>
              </a:buClr>
              <a:buNone/>
            </a:pPr>
            <a:r>
              <a:rPr lang="en-US" sz="2400" b="1" i="1" smtClean="0">
                <a:solidFill>
                  <a:schemeClr val="tx1"/>
                </a:solidFill>
              </a:rPr>
              <a:t>w1 </a:t>
            </a:r>
            <a:r>
              <a:rPr lang="en-US" sz="2400" b="1" i="1">
                <a:solidFill>
                  <a:schemeClr val="tx1"/>
                </a:solidFill>
              </a:rPr>
              <a:t>== w2</a:t>
            </a:r>
          </a:p>
          <a:p>
            <a:pPr marL="822960" lvl="3" indent="0">
              <a:buClr>
                <a:srgbClr val="8C7B70"/>
              </a:buClr>
              <a:buNone/>
            </a:pPr>
            <a:r>
              <a:rPr lang="en-US" sz="2400" b="1" smtClean="0">
                <a:solidFill>
                  <a:schemeClr val="tx1"/>
                </a:solidFill>
              </a:rPr>
              <a:t>True</a:t>
            </a:r>
            <a:endParaRPr lang="en-US" sz="2400" b="1">
              <a:solidFill>
                <a:schemeClr val="tx1"/>
              </a:solidFill>
            </a:endParaRPr>
          </a:p>
          <a:p>
            <a:pPr marL="822960" lvl="3" indent="0">
              <a:buClr>
                <a:srgbClr val="8C7B70"/>
              </a:buClr>
              <a:buNone/>
            </a:pPr>
            <a:r>
              <a:rPr lang="en-US" sz="2400" b="1" i="1" smtClean="0">
                <a:solidFill>
                  <a:schemeClr val="tx1"/>
                </a:solidFill>
              </a:rPr>
              <a:t>w1 </a:t>
            </a:r>
            <a:r>
              <a:rPr lang="en-US" sz="2400" b="1" i="1">
                <a:solidFill>
                  <a:schemeClr val="tx1"/>
                </a:solidFill>
              </a:rPr>
              <a:t>is w2</a:t>
            </a:r>
          </a:p>
          <a:p>
            <a:pPr marL="822960" lvl="3" indent="0">
              <a:buClr>
                <a:srgbClr val="8C7B70"/>
              </a:buClr>
              <a:buNone/>
            </a:pPr>
            <a:r>
              <a:rPr lang="en-US" sz="2400" b="1" smtClean="0">
                <a:solidFill>
                  <a:schemeClr val="tx1"/>
                </a:solidFill>
              </a:rPr>
              <a:t>True</a:t>
            </a:r>
            <a:endParaRPr lang="en-US" sz="2400" b="1">
              <a:solidFill>
                <a:schemeClr val="tx1"/>
              </a:solidFill>
            </a:endParaRPr>
          </a:p>
          <a:p>
            <a:pPr marL="822960" lvl="3" indent="0">
              <a:buClr>
                <a:srgbClr val="8C7B70"/>
              </a:buClr>
              <a:buNone/>
            </a:pPr>
            <a:endParaRPr lang="en-US" sz="2800" b="1" i="1">
              <a:solidFill>
                <a:prstClr val="black"/>
              </a:solidFill>
            </a:endParaRPr>
          </a:p>
          <a:p>
            <a:pPr>
              <a:buClr>
                <a:srgbClr val="8C7B70"/>
              </a:buClr>
            </a:pPr>
            <a:endParaRPr lang="en-US" sz="2400" smtClean="0"/>
          </a:p>
        </p:txBody>
      </p:sp>
    </p:spTree>
    <p:extLst>
      <p:ext uri="{BB962C8B-B14F-4D97-AF65-F5344CB8AC3E}">
        <p14:creationId xmlns:p14="http://schemas.microsoft.com/office/powerpoint/2010/main" val="21523760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Text Files and Lines</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4</a:t>
            </a:fld>
            <a:endParaRPr kumimoji="0" lang="en-US"/>
          </a:p>
        </p:txBody>
      </p:sp>
      <p:sp>
        <p:nvSpPr>
          <p:cNvPr id="5" name="Content Placeholder 4"/>
          <p:cNvSpPr>
            <a:spLocks noGrp="1"/>
          </p:cNvSpPr>
          <p:nvPr>
            <p:ph sz="quarter" idx="1"/>
          </p:nvPr>
        </p:nvSpPr>
        <p:spPr/>
        <p:txBody>
          <a:bodyPr>
            <a:normAutofit fontScale="85000" lnSpcReduction="20000"/>
          </a:bodyPr>
          <a:lstStyle/>
          <a:p>
            <a:r>
              <a:rPr lang="en-US" sz="3200" smtClean="0"/>
              <a:t>Text files are a sequence of text lines.</a:t>
            </a:r>
          </a:p>
          <a:p>
            <a:r>
              <a:rPr lang="en-US" sz="3200" smtClean="0"/>
              <a:t>The character that separates the end of one line and the beginning of the next is the </a:t>
            </a:r>
            <a:r>
              <a:rPr lang="en-US" sz="3200" b="1" i="1" smtClean="0"/>
              <a:t>newline</a:t>
            </a:r>
            <a:r>
              <a:rPr lang="en-US" sz="3200" smtClean="0"/>
              <a:t> character.</a:t>
            </a:r>
          </a:p>
          <a:p>
            <a:r>
              <a:rPr lang="en-US" sz="3200" smtClean="0"/>
              <a:t>The newline character is represented in a string literal as an escape sequence, i.e. </a:t>
            </a:r>
            <a:r>
              <a:rPr lang="en-US" sz="3200" b="1" i="1" smtClean="0"/>
              <a:t>\n</a:t>
            </a:r>
            <a:r>
              <a:rPr lang="en-US" sz="3200" smtClean="0"/>
              <a:t>.</a:t>
            </a:r>
          </a:p>
          <a:p>
            <a:pPr marL="0" indent="0">
              <a:buNone/>
            </a:pPr>
            <a:endParaRPr lang="en-US" sz="3200"/>
          </a:p>
          <a:p>
            <a:pPr marL="548640" lvl="2" indent="0">
              <a:buNone/>
            </a:pPr>
            <a:r>
              <a:rPr lang="en-US" sz="2800" b="1" i="1"/>
              <a:t>count_str = 'One!\nTwo!\nFive!\nThree, Sir</a:t>
            </a:r>
            <a:r>
              <a:rPr lang="en-US" sz="2800" b="1" i="1" smtClean="0"/>
              <a:t>!'</a:t>
            </a:r>
            <a:endParaRPr lang="en-US" sz="2800" b="1" i="1"/>
          </a:p>
          <a:p>
            <a:pPr marL="548640" lvl="2" indent="0">
              <a:buNone/>
            </a:pPr>
            <a:r>
              <a:rPr lang="en-US" sz="2800" b="1" i="1" smtClean="0"/>
              <a:t>print(count_str</a:t>
            </a:r>
            <a:r>
              <a:rPr lang="en-US" sz="2800" b="1" i="1"/>
              <a:t>)</a:t>
            </a:r>
          </a:p>
          <a:p>
            <a:pPr marL="548640" lvl="2" indent="0">
              <a:buNone/>
            </a:pPr>
            <a:r>
              <a:rPr lang="en-US" sz="2800" b="1"/>
              <a:t>One!</a:t>
            </a:r>
          </a:p>
          <a:p>
            <a:pPr marL="548640" lvl="2" indent="0">
              <a:buNone/>
            </a:pPr>
            <a:r>
              <a:rPr lang="en-US" sz="2800" b="1"/>
              <a:t>Two!</a:t>
            </a:r>
          </a:p>
          <a:p>
            <a:pPr marL="548640" lvl="2" indent="0">
              <a:buNone/>
            </a:pPr>
            <a:r>
              <a:rPr lang="en-US" sz="2800" b="1"/>
              <a:t>Five!</a:t>
            </a:r>
          </a:p>
          <a:p>
            <a:pPr marL="548640" lvl="2" indent="0">
              <a:buNone/>
            </a:pPr>
            <a:r>
              <a:rPr lang="en-US" sz="2800" b="1"/>
              <a:t>Three, Sir!</a:t>
            </a:r>
          </a:p>
          <a:p>
            <a:pPr marL="548640" lvl="2" indent="0">
              <a:buNone/>
            </a:pPr>
            <a:endParaRPr lang="en-US" smtClean="0"/>
          </a:p>
          <a:p>
            <a:pPr marL="0" indent="0">
              <a:buNone/>
            </a:pPr>
            <a:endParaRPr lang="en-US" smtClean="0"/>
          </a:p>
          <a:p>
            <a:pPr>
              <a:buFont typeface="Arial" panose="020B0604020202020204" pitchFamily="34" charset="0"/>
              <a:buChar char="•"/>
            </a:pPr>
            <a:endParaRPr lang="en-US"/>
          </a:p>
        </p:txBody>
      </p:sp>
    </p:spTree>
    <p:extLst>
      <p:ext uri="{BB962C8B-B14F-4D97-AF65-F5344CB8AC3E}">
        <p14:creationId xmlns:p14="http://schemas.microsoft.com/office/powerpoint/2010/main" val="173549890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Lists</a:t>
            </a:r>
            <a:endParaRPr lang="en-US" i="1"/>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40</a:t>
            </a:fld>
            <a:endParaRPr kumimoji="0" lang="en-US"/>
          </a:p>
        </p:txBody>
      </p:sp>
      <p:sp>
        <p:nvSpPr>
          <p:cNvPr id="5" name="Content Placeholder 4"/>
          <p:cNvSpPr>
            <a:spLocks noGrp="1"/>
          </p:cNvSpPr>
          <p:nvPr>
            <p:ph sz="quarter" idx="1"/>
          </p:nvPr>
        </p:nvSpPr>
        <p:spPr>
          <a:xfrm>
            <a:off x="304800" y="1447800"/>
            <a:ext cx="8503920" cy="4572000"/>
          </a:xfrm>
        </p:spPr>
        <p:txBody>
          <a:bodyPr>
            <a:noAutofit/>
          </a:bodyPr>
          <a:lstStyle/>
          <a:p>
            <a:pPr>
              <a:buClr>
                <a:srgbClr val="8C7B70"/>
              </a:buClr>
            </a:pPr>
            <a:r>
              <a:rPr lang="en-US" sz="2400" smtClean="0"/>
              <a:t>When you create two </a:t>
            </a:r>
            <a:r>
              <a:rPr lang="en-US" sz="2400" b="1" i="1" smtClean="0"/>
              <a:t>lists</a:t>
            </a:r>
            <a:r>
              <a:rPr lang="en-US" sz="2400" smtClean="0"/>
              <a:t>, they are guaranteed to be independent objects.</a:t>
            </a:r>
          </a:p>
          <a:p>
            <a:pPr marL="822960" lvl="3" indent="0">
              <a:buClr>
                <a:srgbClr val="8C7B70"/>
              </a:buClr>
              <a:buNone/>
            </a:pPr>
            <a:endParaRPr lang="en-US" sz="2800" b="1" i="1" smtClean="0">
              <a:solidFill>
                <a:schemeClr val="tx1"/>
              </a:solidFill>
            </a:endParaRPr>
          </a:p>
          <a:p>
            <a:pPr marL="822960" lvl="3" indent="0">
              <a:buClr>
                <a:srgbClr val="8C7B70"/>
              </a:buClr>
              <a:buNone/>
            </a:pPr>
            <a:r>
              <a:rPr lang="en-US" sz="2400" b="1" i="1" smtClean="0">
                <a:solidFill>
                  <a:schemeClr val="tx1"/>
                </a:solidFill>
              </a:rPr>
              <a:t>list1 </a:t>
            </a:r>
            <a:r>
              <a:rPr lang="en-US" sz="2400" b="1" i="1">
                <a:solidFill>
                  <a:schemeClr val="tx1"/>
                </a:solidFill>
              </a:rPr>
              <a:t>= </a:t>
            </a:r>
            <a:r>
              <a:rPr lang="en-US" sz="2400" b="1" i="1" smtClean="0">
                <a:solidFill>
                  <a:schemeClr val="tx1"/>
                </a:solidFill>
              </a:rPr>
              <a:t>[0, 1, 2, 3, 4]</a:t>
            </a:r>
            <a:endParaRPr lang="en-US" sz="2400" b="1" i="1">
              <a:solidFill>
                <a:schemeClr val="tx1"/>
              </a:solidFill>
            </a:endParaRPr>
          </a:p>
          <a:p>
            <a:pPr marL="822960" lvl="3" indent="0">
              <a:buClr>
                <a:srgbClr val="8C7B70"/>
              </a:buClr>
              <a:buNone/>
            </a:pPr>
            <a:r>
              <a:rPr lang="en-US" sz="2400" b="1" i="1" smtClean="0">
                <a:solidFill>
                  <a:schemeClr val="tx1"/>
                </a:solidFill>
              </a:rPr>
              <a:t>list2 </a:t>
            </a:r>
            <a:r>
              <a:rPr lang="en-US" sz="2400" b="1" i="1">
                <a:solidFill>
                  <a:schemeClr val="tx1"/>
                </a:solidFill>
              </a:rPr>
              <a:t>= [0, 1, 2, 3, 4</a:t>
            </a:r>
            <a:r>
              <a:rPr lang="en-US" sz="2400" b="1" i="1" smtClean="0">
                <a:solidFill>
                  <a:schemeClr val="tx1"/>
                </a:solidFill>
              </a:rPr>
              <a:t>]</a:t>
            </a:r>
            <a:endParaRPr lang="en-US" sz="2400" b="1" i="1">
              <a:solidFill>
                <a:schemeClr val="tx1"/>
              </a:solidFill>
            </a:endParaRPr>
          </a:p>
          <a:p>
            <a:pPr marL="822960" lvl="3" indent="0">
              <a:buClr>
                <a:srgbClr val="8C7B70"/>
              </a:buClr>
              <a:buNone/>
            </a:pPr>
            <a:r>
              <a:rPr lang="en-US" sz="2400" b="1" i="1" smtClean="0">
                <a:solidFill>
                  <a:schemeClr val="tx1"/>
                </a:solidFill>
              </a:rPr>
              <a:t>list1 </a:t>
            </a:r>
            <a:r>
              <a:rPr lang="en-US" sz="2400" b="1" i="1">
                <a:solidFill>
                  <a:schemeClr val="tx1"/>
                </a:solidFill>
              </a:rPr>
              <a:t>== </a:t>
            </a:r>
            <a:r>
              <a:rPr lang="en-US" sz="2400" b="1" i="1" smtClean="0">
                <a:solidFill>
                  <a:schemeClr val="tx1"/>
                </a:solidFill>
              </a:rPr>
              <a:t>list2</a:t>
            </a:r>
            <a:endParaRPr lang="en-US" sz="2400" b="1" i="1">
              <a:solidFill>
                <a:schemeClr val="tx1"/>
              </a:solidFill>
            </a:endParaRPr>
          </a:p>
          <a:p>
            <a:pPr marL="822960" lvl="3" indent="0">
              <a:buClr>
                <a:srgbClr val="8C7B70"/>
              </a:buClr>
              <a:buNone/>
            </a:pPr>
            <a:r>
              <a:rPr lang="en-US" sz="2400" b="1" smtClean="0">
                <a:solidFill>
                  <a:schemeClr val="tx1"/>
                </a:solidFill>
              </a:rPr>
              <a:t>True</a:t>
            </a:r>
            <a:endParaRPr lang="en-US" sz="2400" b="1">
              <a:solidFill>
                <a:schemeClr val="tx1"/>
              </a:solidFill>
            </a:endParaRPr>
          </a:p>
          <a:p>
            <a:pPr marL="822960" lvl="3" indent="0">
              <a:buClr>
                <a:srgbClr val="8C7B70"/>
              </a:buClr>
              <a:buNone/>
            </a:pPr>
            <a:r>
              <a:rPr lang="en-US" sz="2400" b="1" i="1" smtClean="0">
                <a:solidFill>
                  <a:schemeClr val="tx1"/>
                </a:solidFill>
              </a:rPr>
              <a:t>list1 </a:t>
            </a:r>
            <a:r>
              <a:rPr lang="en-US" sz="2400" b="1" i="1">
                <a:solidFill>
                  <a:schemeClr val="tx1"/>
                </a:solidFill>
              </a:rPr>
              <a:t>is </a:t>
            </a:r>
            <a:r>
              <a:rPr lang="en-US" sz="2400" b="1" i="1" smtClean="0">
                <a:solidFill>
                  <a:schemeClr val="tx1"/>
                </a:solidFill>
              </a:rPr>
              <a:t>list2</a:t>
            </a:r>
            <a:endParaRPr lang="en-US" sz="2400" b="1" i="1">
              <a:solidFill>
                <a:schemeClr val="tx1"/>
              </a:solidFill>
            </a:endParaRPr>
          </a:p>
          <a:p>
            <a:pPr marL="822960" lvl="3" indent="0">
              <a:buClr>
                <a:srgbClr val="8C7B70"/>
              </a:buClr>
              <a:buNone/>
            </a:pPr>
            <a:r>
              <a:rPr lang="en-US" sz="2400" b="1">
                <a:solidFill>
                  <a:schemeClr val="tx1"/>
                </a:solidFill>
              </a:rPr>
              <a:t>False</a:t>
            </a:r>
          </a:p>
          <a:p>
            <a:pPr marL="822960" lvl="3" indent="0">
              <a:buClr>
                <a:srgbClr val="8C7B70"/>
              </a:buClr>
              <a:buNone/>
            </a:pPr>
            <a:endParaRPr lang="en-US" sz="2800" b="1" i="1">
              <a:solidFill>
                <a:prstClr val="black"/>
              </a:solidFill>
            </a:endParaRPr>
          </a:p>
          <a:p>
            <a:pPr>
              <a:buClr>
                <a:srgbClr val="8C7B70"/>
              </a:buClr>
            </a:pPr>
            <a:endParaRPr lang="en-US" sz="2400" smtClean="0"/>
          </a:p>
        </p:txBody>
      </p:sp>
    </p:spTree>
    <p:extLst>
      <p:ext uri="{BB962C8B-B14F-4D97-AF65-F5344CB8AC3E}">
        <p14:creationId xmlns:p14="http://schemas.microsoft.com/office/powerpoint/2010/main" val="347862724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Lists</a:t>
            </a:r>
            <a:endParaRPr lang="en-US" i="1"/>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41</a:t>
            </a:fld>
            <a:endParaRPr kumimoji="0" lang="en-US"/>
          </a:p>
        </p:txBody>
      </p:sp>
      <p:sp>
        <p:nvSpPr>
          <p:cNvPr id="5" name="Content Placeholder 4"/>
          <p:cNvSpPr>
            <a:spLocks noGrp="1"/>
          </p:cNvSpPr>
          <p:nvPr>
            <p:ph sz="quarter" idx="1"/>
          </p:nvPr>
        </p:nvSpPr>
        <p:spPr>
          <a:xfrm>
            <a:off x="304800" y="1447800"/>
            <a:ext cx="8503920" cy="4572000"/>
          </a:xfrm>
        </p:spPr>
        <p:txBody>
          <a:bodyPr>
            <a:noAutofit/>
          </a:bodyPr>
          <a:lstStyle/>
          <a:p>
            <a:pPr>
              <a:buClr>
                <a:srgbClr val="8C7B70"/>
              </a:buClr>
            </a:pPr>
            <a:r>
              <a:rPr lang="en-US" sz="2400" smtClean="0"/>
              <a:t>Using two difference references to refer to the same underlying object is called </a:t>
            </a:r>
            <a:r>
              <a:rPr lang="en-US" sz="2400" b="1" i="1" smtClean="0"/>
              <a:t>aliasing</a:t>
            </a:r>
            <a:r>
              <a:rPr lang="en-US" sz="2400" smtClean="0"/>
              <a:t>.</a:t>
            </a:r>
            <a:endParaRPr lang="en-US" sz="2800" b="1" i="1" smtClean="0">
              <a:solidFill>
                <a:schemeClr val="tx1"/>
              </a:solidFill>
            </a:endParaRPr>
          </a:p>
          <a:p>
            <a:pPr marL="822960" lvl="3" indent="0">
              <a:buClr>
                <a:srgbClr val="8C7B70"/>
              </a:buClr>
              <a:buNone/>
            </a:pPr>
            <a:r>
              <a:rPr lang="en-US" b="1" i="1" smtClean="0">
                <a:solidFill>
                  <a:schemeClr val="tx1"/>
                </a:solidFill>
              </a:rPr>
              <a:t>list1 </a:t>
            </a:r>
            <a:r>
              <a:rPr lang="en-US" b="1" i="1">
                <a:solidFill>
                  <a:schemeClr val="tx1"/>
                </a:solidFill>
              </a:rPr>
              <a:t>= </a:t>
            </a:r>
            <a:r>
              <a:rPr lang="en-US" b="1" i="1" smtClean="0">
                <a:solidFill>
                  <a:schemeClr val="tx1"/>
                </a:solidFill>
              </a:rPr>
              <a:t>[0, 1, 2, 3, 4]</a:t>
            </a:r>
            <a:endParaRPr lang="en-US" b="1" i="1">
              <a:solidFill>
                <a:schemeClr val="tx1"/>
              </a:solidFill>
            </a:endParaRPr>
          </a:p>
          <a:p>
            <a:pPr marL="822960" lvl="3" indent="0">
              <a:buClr>
                <a:srgbClr val="8C7B70"/>
              </a:buClr>
              <a:buNone/>
            </a:pPr>
            <a:r>
              <a:rPr lang="en-US" b="1" i="1" smtClean="0">
                <a:solidFill>
                  <a:schemeClr val="tx1"/>
                </a:solidFill>
              </a:rPr>
              <a:t>list2 </a:t>
            </a:r>
            <a:r>
              <a:rPr lang="en-US" b="1" i="1">
                <a:solidFill>
                  <a:schemeClr val="tx1"/>
                </a:solidFill>
              </a:rPr>
              <a:t>= [0, 1, 2, 3, 4</a:t>
            </a:r>
            <a:r>
              <a:rPr lang="en-US" b="1" i="1" smtClean="0">
                <a:solidFill>
                  <a:schemeClr val="tx1"/>
                </a:solidFill>
              </a:rPr>
              <a:t>]</a:t>
            </a:r>
          </a:p>
          <a:p>
            <a:pPr marL="822960" lvl="3" indent="0">
              <a:buClr>
                <a:srgbClr val="8C7B70"/>
              </a:buClr>
              <a:buNone/>
            </a:pPr>
            <a:r>
              <a:rPr lang="en-US" b="1" i="1">
                <a:solidFill>
                  <a:schemeClr val="tx1"/>
                </a:solidFill>
              </a:rPr>
              <a:t>l</a:t>
            </a:r>
            <a:r>
              <a:rPr lang="en-US" b="1" i="1" smtClean="0">
                <a:solidFill>
                  <a:schemeClr val="tx1"/>
                </a:solidFill>
              </a:rPr>
              <a:t>ist3 = list1</a:t>
            </a:r>
            <a:endParaRPr lang="en-US" b="1" i="1">
              <a:solidFill>
                <a:schemeClr val="tx1"/>
              </a:solidFill>
            </a:endParaRPr>
          </a:p>
          <a:p>
            <a:pPr marL="822960" lvl="3" indent="0">
              <a:buClr>
                <a:srgbClr val="8C7B70"/>
              </a:buClr>
              <a:buNone/>
            </a:pPr>
            <a:r>
              <a:rPr lang="en-US" b="1" i="1" smtClean="0">
                <a:solidFill>
                  <a:schemeClr val="tx1"/>
                </a:solidFill>
              </a:rPr>
              <a:t>list1 </a:t>
            </a:r>
            <a:r>
              <a:rPr lang="en-US" b="1" i="1">
                <a:solidFill>
                  <a:schemeClr val="tx1"/>
                </a:solidFill>
              </a:rPr>
              <a:t>== </a:t>
            </a:r>
            <a:r>
              <a:rPr lang="en-US" b="1" i="1" smtClean="0">
                <a:solidFill>
                  <a:schemeClr val="tx1"/>
                </a:solidFill>
              </a:rPr>
              <a:t>list3</a:t>
            </a:r>
            <a:endParaRPr lang="en-US" b="1" i="1">
              <a:solidFill>
                <a:schemeClr val="tx1"/>
              </a:solidFill>
            </a:endParaRPr>
          </a:p>
          <a:p>
            <a:pPr marL="822960" lvl="3" indent="0">
              <a:buClr>
                <a:srgbClr val="8C7B70"/>
              </a:buClr>
              <a:buNone/>
            </a:pPr>
            <a:r>
              <a:rPr lang="en-US" b="1" smtClean="0">
                <a:solidFill>
                  <a:schemeClr val="tx1"/>
                </a:solidFill>
              </a:rPr>
              <a:t>True</a:t>
            </a:r>
            <a:endParaRPr lang="en-US" b="1">
              <a:solidFill>
                <a:schemeClr val="tx1"/>
              </a:solidFill>
            </a:endParaRPr>
          </a:p>
          <a:p>
            <a:pPr marL="822960" lvl="3" indent="0">
              <a:buClr>
                <a:srgbClr val="8C7B70"/>
              </a:buClr>
              <a:buNone/>
            </a:pPr>
            <a:r>
              <a:rPr lang="en-US" b="1" i="1" smtClean="0">
                <a:solidFill>
                  <a:schemeClr val="tx1"/>
                </a:solidFill>
              </a:rPr>
              <a:t>list1 </a:t>
            </a:r>
            <a:r>
              <a:rPr lang="en-US" b="1" i="1">
                <a:solidFill>
                  <a:schemeClr val="tx1"/>
                </a:solidFill>
              </a:rPr>
              <a:t>is </a:t>
            </a:r>
            <a:r>
              <a:rPr lang="en-US" b="1" i="1" smtClean="0">
                <a:solidFill>
                  <a:schemeClr val="tx1"/>
                </a:solidFill>
              </a:rPr>
              <a:t>list3</a:t>
            </a:r>
            <a:endParaRPr lang="en-US" b="1" i="1">
              <a:solidFill>
                <a:schemeClr val="tx1"/>
              </a:solidFill>
            </a:endParaRPr>
          </a:p>
          <a:p>
            <a:pPr marL="822960" lvl="3" indent="0">
              <a:buClr>
                <a:srgbClr val="8C7B70"/>
              </a:buClr>
              <a:buNone/>
            </a:pPr>
            <a:r>
              <a:rPr lang="en-US" b="1" smtClean="0">
                <a:solidFill>
                  <a:schemeClr val="tx1"/>
                </a:solidFill>
              </a:rPr>
              <a:t>True</a:t>
            </a:r>
          </a:p>
          <a:p>
            <a:pPr marL="822960" lvl="3" indent="0">
              <a:buClr>
                <a:srgbClr val="8C7B70"/>
              </a:buClr>
              <a:buNone/>
            </a:pPr>
            <a:endParaRPr lang="en-US" b="1">
              <a:solidFill>
                <a:schemeClr val="tx1"/>
              </a:solidFill>
            </a:endParaRPr>
          </a:p>
          <a:p>
            <a:pPr marL="457200" indent="-457200">
              <a:buClr>
                <a:srgbClr val="8C7B70"/>
              </a:buClr>
            </a:pPr>
            <a:r>
              <a:rPr lang="en-US" sz="2400"/>
              <a:t>The use of </a:t>
            </a:r>
            <a:r>
              <a:rPr lang="en-US" sz="2400" b="1" i="1"/>
              <a:t>aliasing</a:t>
            </a:r>
            <a:r>
              <a:rPr lang="en-US" sz="2400"/>
              <a:t> with </a:t>
            </a:r>
            <a:r>
              <a:rPr lang="en-US" sz="2400" b="1" i="1"/>
              <a:t>mutable </a:t>
            </a:r>
            <a:r>
              <a:rPr lang="en-US" sz="2400" b="1" i="1" smtClean="0"/>
              <a:t>objects</a:t>
            </a:r>
            <a:r>
              <a:rPr lang="en-US" sz="2400" smtClean="0"/>
              <a:t> </a:t>
            </a:r>
            <a:r>
              <a:rPr lang="en-US" sz="2400"/>
              <a:t>is error prone, and should be avoided.</a:t>
            </a:r>
          </a:p>
          <a:p>
            <a:pPr marL="822960" lvl="3" indent="0">
              <a:buClr>
                <a:srgbClr val="8C7B70"/>
              </a:buClr>
              <a:buNone/>
            </a:pPr>
            <a:endParaRPr lang="en-US" sz="2800" b="1" i="1">
              <a:solidFill>
                <a:prstClr val="black"/>
              </a:solidFill>
            </a:endParaRPr>
          </a:p>
          <a:p>
            <a:pPr>
              <a:buClr>
                <a:srgbClr val="8C7B70"/>
              </a:buClr>
            </a:pPr>
            <a:endParaRPr lang="en-US" sz="2400" smtClean="0"/>
          </a:p>
        </p:txBody>
      </p:sp>
    </p:spTree>
    <p:extLst>
      <p:ext uri="{BB962C8B-B14F-4D97-AF65-F5344CB8AC3E}">
        <p14:creationId xmlns:p14="http://schemas.microsoft.com/office/powerpoint/2010/main" val="112555110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Lists</a:t>
            </a:r>
            <a:endParaRPr lang="en-US" i="1"/>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42</a:t>
            </a:fld>
            <a:endParaRPr kumimoji="0" lang="en-US"/>
          </a:p>
        </p:txBody>
      </p:sp>
      <p:sp>
        <p:nvSpPr>
          <p:cNvPr id="5" name="Content Placeholder 4"/>
          <p:cNvSpPr>
            <a:spLocks noGrp="1"/>
          </p:cNvSpPr>
          <p:nvPr>
            <p:ph sz="quarter" idx="1"/>
          </p:nvPr>
        </p:nvSpPr>
        <p:spPr>
          <a:xfrm>
            <a:off x="304800" y="1447800"/>
            <a:ext cx="8503920" cy="4572000"/>
          </a:xfrm>
        </p:spPr>
        <p:txBody>
          <a:bodyPr>
            <a:noAutofit/>
          </a:bodyPr>
          <a:lstStyle/>
          <a:p>
            <a:pPr>
              <a:buClr>
                <a:srgbClr val="8C7B70"/>
              </a:buClr>
            </a:pPr>
            <a:r>
              <a:rPr lang="en-US" sz="2400" smtClean="0"/>
              <a:t>When a </a:t>
            </a:r>
            <a:r>
              <a:rPr lang="en-US" sz="2400" b="1" i="1" smtClean="0"/>
              <a:t>list</a:t>
            </a:r>
            <a:r>
              <a:rPr lang="en-US" sz="2400" smtClean="0"/>
              <a:t> is passed to a function (or method), it is passed as a reference.</a:t>
            </a:r>
          </a:p>
          <a:p>
            <a:pPr>
              <a:buClr>
                <a:srgbClr val="8C7B70"/>
              </a:buClr>
            </a:pPr>
            <a:endParaRPr lang="en-US" sz="2400" smtClean="0"/>
          </a:p>
          <a:p>
            <a:pPr marL="822960" lvl="3" indent="0">
              <a:buClr>
                <a:srgbClr val="8C7B70"/>
              </a:buClr>
              <a:buNone/>
            </a:pPr>
            <a:r>
              <a:rPr lang="en-US" b="1" i="1">
                <a:solidFill>
                  <a:prstClr val="black"/>
                </a:solidFill>
              </a:rPr>
              <a:t>d</a:t>
            </a:r>
            <a:r>
              <a:rPr lang="en-US" b="1" i="1" smtClean="0">
                <a:solidFill>
                  <a:prstClr val="black"/>
                </a:solidFill>
              </a:rPr>
              <a:t>ef remove_head(lst):</a:t>
            </a:r>
          </a:p>
          <a:p>
            <a:pPr marL="822960" lvl="3" indent="0">
              <a:buClr>
                <a:srgbClr val="8C7B70"/>
              </a:buClr>
              <a:buNone/>
            </a:pPr>
            <a:r>
              <a:rPr lang="en-US" b="1" i="1">
                <a:solidFill>
                  <a:prstClr val="black"/>
                </a:solidFill>
              </a:rPr>
              <a:t> </a:t>
            </a:r>
            <a:r>
              <a:rPr lang="en-US" b="1" i="1" smtClean="0">
                <a:solidFill>
                  <a:prstClr val="black"/>
                </a:solidFill>
              </a:rPr>
              <a:t>   del lst[0]</a:t>
            </a:r>
          </a:p>
          <a:p>
            <a:pPr marL="822960" lvl="3" indent="0">
              <a:buClr>
                <a:srgbClr val="8C7B70"/>
              </a:buClr>
              <a:buNone/>
            </a:pPr>
            <a:endParaRPr lang="en-US" b="1" i="1" smtClean="0">
              <a:solidFill>
                <a:prstClr val="black"/>
              </a:solidFill>
            </a:endParaRPr>
          </a:p>
          <a:p>
            <a:pPr marL="822960" lvl="3" indent="0">
              <a:buClr>
                <a:srgbClr val="8C7B70"/>
              </a:buClr>
              <a:buNone/>
            </a:pPr>
            <a:r>
              <a:rPr lang="en-US" b="1" i="1" smtClean="0">
                <a:solidFill>
                  <a:prstClr val="black"/>
                </a:solidFill>
              </a:rPr>
              <a:t>list1 </a:t>
            </a:r>
            <a:r>
              <a:rPr lang="en-US" b="1" i="1">
                <a:solidFill>
                  <a:prstClr val="black"/>
                </a:solidFill>
              </a:rPr>
              <a:t>= [0, 1, 2, 3, 4</a:t>
            </a:r>
            <a:r>
              <a:rPr lang="en-US" b="1" i="1" smtClean="0">
                <a:solidFill>
                  <a:prstClr val="black"/>
                </a:solidFill>
              </a:rPr>
              <a:t>]</a:t>
            </a:r>
          </a:p>
          <a:p>
            <a:pPr marL="822960" lvl="3" indent="0">
              <a:buClr>
                <a:srgbClr val="8C7B70"/>
              </a:buClr>
              <a:buNone/>
            </a:pPr>
            <a:r>
              <a:rPr lang="en-US" b="1" i="1" smtClean="0">
                <a:solidFill>
                  <a:prstClr val="black"/>
                </a:solidFill>
              </a:rPr>
              <a:t>remove_head(list1)</a:t>
            </a:r>
            <a:endParaRPr lang="en-US" b="1" i="1">
              <a:solidFill>
                <a:prstClr val="black"/>
              </a:solidFill>
            </a:endParaRPr>
          </a:p>
          <a:p>
            <a:pPr marL="822960" lvl="3" indent="0">
              <a:buClr>
                <a:srgbClr val="8C7B70"/>
              </a:buClr>
              <a:buNone/>
            </a:pPr>
            <a:r>
              <a:rPr lang="en-US" b="1" i="1">
                <a:solidFill>
                  <a:prstClr val="black"/>
                </a:solidFill>
              </a:rPr>
              <a:t>p</a:t>
            </a:r>
            <a:r>
              <a:rPr lang="en-US" b="1" i="1" smtClean="0">
                <a:solidFill>
                  <a:prstClr val="black"/>
                </a:solidFill>
              </a:rPr>
              <a:t>rint(list1)</a:t>
            </a:r>
          </a:p>
          <a:p>
            <a:pPr marL="822960" lvl="3" indent="0">
              <a:buClr>
                <a:srgbClr val="8C7B70"/>
              </a:buClr>
              <a:buNone/>
            </a:pPr>
            <a:r>
              <a:rPr lang="en-US" b="1">
                <a:solidFill>
                  <a:prstClr val="black"/>
                </a:solidFill>
              </a:rPr>
              <a:t>[1, 2, 3, 4]</a:t>
            </a:r>
          </a:p>
          <a:p>
            <a:pPr marL="822960" lvl="3" indent="0">
              <a:buClr>
                <a:srgbClr val="8C7B70"/>
              </a:buClr>
              <a:buNone/>
            </a:pPr>
            <a:endParaRPr lang="en-US" b="1" i="1">
              <a:solidFill>
                <a:prstClr val="black"/>
              </a:solidFill>
            </a:endParaRPr>
          </a:p>
          <a:p>
            <a:pPr>
              <a:buClr>
                <a:srgbClr val="8C7B70"/>
              </a:buClr>
            </a:pPr>
            <a:endParaRPr lang="en-US" sz="2800" b="1" i="1">
              <a:solidFill>
                <a:prstClr val="black"/>
              </a:solidFill>
            </a:endParaRPr>
          </a:p>
          <a:p>
            <a:pPr>
              <a:buClr>
                <a:srgbClr val="8C7B70"/>
              </a:buClr>
            </a:pPr>
            <a:endParaRPr lang="en-US" sz="2400" smtClean="0"/>
          </a:p>
        </p:txBody>
      </p:sp>
    </p:spTree>
    <p:extLst>
      <p:ext uri="{BB962C8B-B14F-4D97-AF65-F5344CB8AC3E}">
        <p14:creationId xmlns:p14="http://schemas.microsoft.com/office/powerpoint/2010/main" val="211429056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Lists</a:t>
            </a:r>
            <a:endParaRPr lang="en-US" i="1"/>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43</a:t>
            </a:fld>
            <a:endParaRPr kumimoji="0" lang="en-US"/>
          </a:p>
        </p:txBody>
      </p:sp>
      <p:sp>
        <p:nvSpPr>
          <p:cNvPr id="5" name="Content Placeholder 4"/>
          <p:cNvSpPr>
            <a:spLocks noGrp="1"/>
          </p:cNvSpPr>
          <p:nvPr>
            <p:ph sz="quarter" idx="1"/>
          </p:nvPr>
        </p:nvSpPr>
        <p:spPr>
          <a:xfrm>
            <a:off x="304800" y="1447800"/>
            <a:ext cx="8503920" cy="4572000"/>
          </a:xfrm>
        </p:spPr>
        <p:txBody>
          <a:bodyPr>
            <a:noAutofit/>
          </a:bodyPr>
          <a:lstStyle/>
          <a:p>
            <a:pPr>
              <a:buClr>
                <a:srgbClr val="8C7B70"/>
              </a:buClr>
            </a:pPr>
            <a:r>
              <a:rPr lang="en-US" sz="2400" smtClean="0"/>
              <a:t>It is important to know if an operator or function is a mutator or not. </a:t>
            </a:r>
          </a:p>
          <a:p>
            <a:pPr>
              <a:buClr>
                <a:srgbClr val="8C7B70"/>
              </a:buClr>
            </a:pPr>
            <a:r>
              <a:rPr lang="en-US" sz="2400" smtClean="0"/>
              <a:t>For example, a </a:t>
            </a:r>
            <a:r>
              <a:rPr lang="en-US" sz="2400" b="1" i="1" smtClean="0"/>
              <a:t>slice</a:t>
            </a:r>
            <a:r>
              <a:rPr lang="en-US" sz="2400" smtClean="0"/>
              <a:t> is not a mutator. </a:t>
            </a:r>
            <a:r>
              <a:rPr lang="en-US" sz="2400" b="1" i="1" smtClean="0"/>
              <a:t>Slices</a:t>
            </a:r>
            <a:r>
              <a:rPr lang="en-US" sz="2400" smtClean="0"/>
              <a:t> result in the creation of a new </a:t>
            </a:r>
            <a:r>
              <a:rPr lang="en-US" sz="2400" b="1" i="1" smtClean="0"/>
              <a:t>sequence</a:t>
            </a:r>
            <a:r>
              <a:rPr lang="en-US" sz="2400" smtClean="0"/>
              <a:t> (</a:t>
            </a:r>
            <a:r>
              <a:rPr lang="en-US" sz="2400" b="1" i="1" smtClean="0"/>
              <a:t>list</a:t>
            </a:r>
            <a:r>
              <a:rPr lang="en-US" sz="2400" smtClean="0"/>
              <a:t>) object.</a:t>
            </a:r>
          </a:p>
          <a:p>
            <a:pPr>
              <a:buClr>
                <a:srgbClr val="8C7B70"/>
              </a:buClr>
            </a:pPr>
            <a:endParaRPr lang="en-US" sz="2400" smtClean="0"/>
          </a:p>
          <a:p>
            <a:pPr marL="822960" lvl="3" indent="0">
              <a:buClr>
                <a:srgbClr val="8C7B70"/>
              </a:buClr>
              <a:buNone/>
            </a:pPr>
            <a:r>
              <a:rPr lang="en-US" b="1" i="1">
                <a:solidFill>
                  <a:prstClr val="black"/>
                </a:solidFill>
              </a:rPr>
              <a:t>d</a:t>
            </a:r>
            <a:r>
              <a:rPr lang="en-US" b="1" i="1" smtClean="0">
                <a:solidFill>
                  <a:prstClr val="black"/>
                </a:solidFill>
              </a:rPr>
              <a:t>ef remove_head_oops(lst):</a:t>
            </a:r>
          </a:p>
          <a:p>
            <a:pPr marL="822960" lvl="3" indent="0">
              <a:buClr>
                <a:srgbClr val="8C7B70"/>
              </a:buClr>
              <a:buNone/>
            </a:pPr>
            <a:r>
              <a:rPr lang="en-US" b="1" i="1">
                <a:solidFill>
                  <a:prstClr val="black"/>
                </a:solidFill>
              </a:rPr>
              <a:t> </a:t>
            </a:r>
            <a:r>
              <a:rPr lang="en-US" b="1" i="1" smtClean="0">
                <a:solidFill>
                  <a:prstClr val="black"/>
                </a:solidFill>
              </a:rPr>
              <a:t>   lst = lst[1:]</a:t>
            </a:r>
          </a:p>
          <a:p>
            <a:pPr marL="822960" lvl="3" indent="0">
              <a:buClr>
                <a:srgbClr val="8C7B70"/>
              </a:buClr>
              <a:buNone/>
            </a:pPr>
            <a:endParaRPr lang="en-US" b="1" i="1" smtClean="0">
              <a:solidFill>
                <a:prstClr val="black"/>
              </a:solidFill>
            </a:endParaRPr>
          </a:p>
          <a:p>
            <a:pPr marL="822960" lvl="3" indent="0">
              <a:buClr>
                <a:srgbClr val="8C7B70"/>
              </a:buClr>
              <a:buNone/>
            </a:pPr>
            <a:r>
              <a:rPr lang="en-US" b="1" i="1" smtClean="0">
                <a:solidFill>
                  <a:prstClr val="black"/>
                </a:solidFill>
              </a:rPr>
              <a:t>list1 </a:t>
            </a:r>
            <a:r>
              <a:rPr lang="en-US" b="1" i="1">
                <a:solidFill>
                  <a:prstClr val="black"/>
                </a:solidFill>
              </a:rPr>
              <a:t>= [0, 1, 2, 3, 4</a:t>
            </a:r>
            <a:r>
              <a:rPr lang="en-US" b="1" i="1" smtClean="0">
                <a:solidFill>
                  <a:prstClr val="black"/>
                </a:solidFill>
              </a:rPr>
              <a:t>]</a:t>
            </a:r>
          </a:p>
          <a:p>
            <a:pPr marL="822960" lvl="3" indent="0">
              <a:buClr>
                <a:srgbClr val="8C7B70"/>
              </a:buClr>
              <a:buNone/>
            </a:pPr>
            <a:r>
              <a:rPr lang="en-US" b="1" i="1" smtClean="0">
                <a:solidFill>
                  <a:prstClr val="black"/>
                </a:solidFill>
              </a:rPr>
              <a:t>remove_head_oops(list1)</a:t>
            </a:r>
            <a:endParaRPr lang="en-US" b="1" i="1">
              <a:solidFill>
                <a:prstClr val="black"/>
              </a:solidFill>
            </a:endParaRPr>
          </a:p>
          <a:p>
            <a:pPr marL="822960" lvl="3" indent="0">
              <a:buClr>
                <a:srgbClr val="8C7B70"/>
              </a:buClr>
              <a:buNone/>
            </a:pPr>
            <a:r>
              <a:rPr lang="en-US" b="1" i="1">
                <a:solidFill>
                  <a:prstClr val="black"/>
                </a:solidFill>
              </a:rPr>
              <a:t>p</a:t>
            </a:r>
            <a:r>
              <a:rPr lang="en-US" b="1" i="1" smtClean="0">
                <a:solidFill>
                  <a:prstClr val="black"/>
                </a:solidFill>
              </a:rPr>
              <a:t>rint(list1)</a:t>
            </a:r>
          </a:p>
          <a:p>
            <a:pPr marL="822960" lvl="3" indent="0">
              <a:buClr>
                <a:srgbClr val="8C7B70"/>
              </a:buClr>
              <a:buNone/>
            </a:pPr>
            <a:r>
              <a:rPr lang="en-US" b="1">
                <a:solidFill>
                  <a:prstClr val="black"/>
                </a:solidFill>
              </a:rPr>
              <a:t>[0, 1, 2, 3, 4]</a:t>
            </a:r>
          </a:p>
          <a:p>
            <a:pPr marL="822960" lvl="3" indent="0">
              <a:buClr>
                <a:srgbClr val="8C7B70"/>
              </a:buClr>
              <a:buNone/>
            </a:pPr>
            <a:endParaRPr lang="en-US" b="1" i="1">
              <a:solidFill>
                <a:prstClr val="black"/>
              </a:solidFill>
            </a:endParaRPr>
          </a:p>
          <a:p>
            <a:pPr>
              <a:buClr>
                <a:srgbClr val="8C7B70"/>
              </a:buClr>
            </a:pPr>
            <a:endParaRPr lang="en-US" sz="2800" b="1" i="1">
              <a:solidFill>
                <a:prstClr val="black"/>
              </a:solidFill>
            </a:endParaRPr>
          </a:p>
          <a:p>
            <a:pPr>
              <a:buClr>
                <a:srgbClr val="8C7B70"/>
              </a:buClr>
            </a:pPr>
            <a:endParaRPr lang="en-US" sz="2400" smtClean="0"/>
          </a:p>
        </p:txBody>
      </p:sp>
    </p:spTree>
    <p:extLst>
      <p:ext uri="{BB962C8B-B14F-4D97-AF65-F5344CB8AC3E}">
        <p14:creationId xmlns:p14="http://schemas.microsoft.com/office/powerpoint/2010/main" val="219638825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Lists</a:t>
            </a:r>
            <a:endParaRPr lang="en-US" i="1"/>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44</a:t>
            </a:fld>
            <a:endParaRPr kumimoji="0" lang="en-US"/>
          </a:p>
        </p:txBody>
      </p:sp>
      <p:sp>
        <p:nvSpPr>
          <p:cNvPr id="5" name="Content Placeholder 4"/>
          <p:cNvSpPr>
            <a:spLocks noGrp="1"/>
          </p:cNvSpPr>
          <p:nvPr>
            <p:ph sz="quarter" idx="1"/>
          </p:nvPr>
        </p:nvSpPr>
        <p:spPr>
          <a:xfrm>
            <a:off x="304800" y="1447800"/>
            <a:ext cx="8503920" cy="4572000"/>
          </a:xfrm>
        </p:spPr>
        <p:txBody>
          <a:bodyPr>
            <a:noAutofit/>
          </a:bodyPr>
          <a:lstStyle/>
          <a:p>
            <a:pPr>
              <a:buClr>
                <a:srgbClr val="8C7B70"/>
              </a:buClr>
            </a:pPr>
            <a:r>
              <a:rPr lang="en-US" sz="2400" smtClean="0"/>
              <a:t>Consider a head function that gets the head of the </a:t>
            </a:r>
            <a:r>
              <a:rPr lang="en-US" sz="2400" b="1" i="1" smtClean="0"/>
              <a:t>list</a:t>
            </a:r>
            <a:r>
              <a:rPr lang="en-US" sz="2400" smtClean="0"/>
              <a:t> but doesn’t mutate the </a:t>
            </a:r>
            <a:r>
              <a:rPr lang="en-US" sz="2400" b="1" i="1" smtClean="0"/>
              <a:t>list</a:t>
            </a:r>
            <a:r>
              <a:rPr lang="en-US" sz="2400" smtClean="0"/>
              <a:t>.</a:t>
            </a:r>
          </a:p>
          <a:p>
            <a:pPr>
              <a:buClr>
                <a:srgbClr val="8C7B70"/>
              </a:buClr>
            </a:pPr>
            <a:endParaRPr lang="en-US" sz="2400" smtClean="0"/>
          </a:p>
          <a:p>
            <a:pPr marL="822960" lvl="3" indent="0">
              <a:buClr>
                <a:srgbClr val="8C7B70"/>
              </a:buClr>
              <a:buNone/>
            </a:pPr>
            <a:r>
              <a:rPr lang="en-US" b="1" i="1">
                <a:solidFill>
                  <a:prstClr val="black"/>
                </a:solidFill>
              </a:rPr>
              <a:t>d</a:t>
            </a:r>
            <a:r>
              <a:rPr lang="en-US" b="1" i="1" smtClean="0">
                <a:solidFill>
                  <a:prstClr val="black"/>
                </a:solidFill>
              </a:rPr>
              <a:t>ef head(lst):</a:t>
            </a:r>
          </a:p>
          <a:p>
            <a:pPr marL="822960" lvl="3" indent="0">
              <a:buClr>
                <a:srgbClr val="8C7B70"/>
              </a:buClr>
              <a:buNone/>
            </a:pPr>
            <a:r>
              <a:rPr lang="en-US" b="1" i="1">
                <a:solidFill>
                  <a:prstClr val="black"/>
                </a:solidFill>
              </a:rPr>
              <a:t> </a:t>
            </a:r>
            <a:r>
              <a:rPr lang="en-US" b="1" i="1" smtClean="0">
                <a:solidFill>
                  <a:prstClr val="black"/>
                </a:solidFill>
              </a:rPr>
              <a:t>   return lst[0:1]</a:t>
            </a:r>
          </a:p>
          <a:p>
            <a:pPr marL="822960" lvl="3" indent="0">
              <a:buClr>
                <a:srgbClr val="8C7B70"/>
              </a:buClr>
              <a:buNone/>
            </a:pPr>
            <a:endParaRPr lang="en-US" b="1" i="1" smtClean="0">
              <a:solidFill>
                <a:prstClr val="black"/>
              </a:solidFill>
            </a:endParaRPr>
          </a:p>
          <a:p>
            <a:pPr marL="822960" lvl="3" indent="0">
              <a:buClr>
                <a:srgbClr val="8C7B70"/>
              </a:buClr>
              <a:buNone/>
            </a:pPr>
            <a:r>
              <a:rPr lang="en-US" b="1" i="1" smtClean="0">
                <a:solidFill>
                  <a:prstClr val="black"/>
                </a:solidFill>
              </a:rPr>
              <a:t>list1 </a:t>
            </a:r>
            <a:r>
              <a:rPr lang="en-US" b="1" i="1">
                <a:solidFill>
                  <a:prstClr val="black"/>
                </a:solidFill>
              </a:rPr>
              <a:t>= [0, 1, 2, 3, 4</a:t>
            </a:r>
            <a:r>
              <a:rPr lang="en-US" b="1" i="1" smtClean="0">
                <a:solidFill>
                  <a:prstClr val="black"/>
                </a:solidFill>
              </a:rPr>
              <a:t>]</a:t>
            </a:r>
          </a:p>
          <a:p>
            <a:pPr marL="822960" lvl="3" indent="0">
              <a:buClr>
                <a:srgbClr val="8C7B70"/>
              </a:buClr>
              <a:buNone/>
            </a:pPr>
            <a:r>
              <a:rPr lang="en-US" b="1" i="1">
                <a:solidFill>
                  <a:prstClr val="black"/>
                </a:solidFill>
              </a:rPr>
              <a:t>i</a:t>
            </a:r>
            <a:r>
              <a:rPr lang="en-US" b="1" i="1" smtClean="0">
                <a:solidFill>
                  <a:prstClr val="black"/>
                </a:solidFill>
              </a:rPr>
              <a:t>tem = head(list1)</a:t>
            </a:r>
          </a:p>
          <a:p>
            <a:pPr marL="822960" lvl="3" indent="0">
              <a:buClr>
                <a:srgbClr val="8C7B70"/>
              </a:buClr>
              <a:buNone/>
            </a:pPr>
            <a:r>
              <a:rPr lang="en-US" b="1" i="1">
                <a:solidFill>
                  <a:prstClr val="black"/>
                </a:solidFill>
              </a:rPr>
              <a:t>p</a:t>
            </a:r>
            <a:r>
              <a:rPr lang="en-US" b="1" i="1" smtClean="0">
                <a:solidFill>
                  <a:prstClr val="black"/>
                </a:solidFill>
              </a:rPr>
              <a:t>rint(item)</a:t>
            </a:r>
            <a:endParaRPr lang="en-US" b="1" i="1">
              <a:solidFill>
                <a:prstClr val="black"/>
              </a:solidFill>
            </a:endParaRPr>
          </a:p>
          <a:p>
            <a:pPr marL="822960" lvl="3" indent="0">
              <a:buClr>
                <a:srgbClr val="8C7B70"/>
              </a:buClr>
              <a:buNone/>
            </a:pPr>
            <a:r>
              <a:rPr lang="en-US" b="1" i="1">
                <a:solidFill>
                  <a:prstClr val="black"/>
                </a:solidFill>
              </a:rPr>
              <a:t>p</a:t>
            </a:r>
            <a:r>
              <a:rPr lang="en-US" b="1" i="1" smtClean="0">
                <a:solidFill>
                  <a:prstClr val="black"/>
                </a:solidFill>
              </a:rPr>
              <a:t>rint(list1)</a:t>
            </a:r>
          </a:p>
          <a:p>
            <a:pPr marL="822960" lvl="3" indent="0">
              <a:buClr>
                <a:srgbClr val="8C7B70"/>
              </a:buClr>
              <a:buNone/>
            </a:pPr>
            <a:r>
              <a:rPr lang="en-US" b="1">
                <a:solidFill>
                  <a:prstClr val="black"/>
                </a:solidFill>
              </a:rPr>
              <a:t>[0]</a:t>
            </a:r>
          </a:p>
          <a:p>
            <a:pPr marL="822960" lvl="3" indent="0">
              <a:buClr>
                <a:srgbClr val="8C7B70"/>
              </a:buClr>
              <a:buNone/>
            </a:pPr>
            <a:r>
              <a:rPr lang="en-US" b="1">
                <a:solidFill>
                  <a:prstClr val="black"/>
                </a:solidFill>
              </a:rPr>
              <a:t>[0, 1, 2, 3, 4]</a:t>
            </a:r>
          </a:p>
          <a:p>
            <a:pPr marL="822960" lvl="3" indent="0">
              <a:buClr>
                <a:srgbClr val="8C7B70"/>
              </a:buClr>
              <a:buNone/>
            </a:pPr>
            <a:endParaRPr lang="en-US" b="1" i="1">
              <a:solidFill>
                <a:prstClr val="black"/>
              </a:solidFill>
            </a:endParaRPr>
          </a:p>
          <a:p>
            <a:pPr>
              <a:buClr>
                <a:srgbClr val="8C7B70"/>
              </a:buClr>
            </a:pPr>
            <a:endParaRPr lang="en-US" sz="2800" b="1" i="1">
              <a:solidFill>
                <a:prstClr val="black"/>
              </a:solidFill>
            </a:endParaRPr>
          </a:p>
          <a:p>
            <a:pPr>
              <a:buClr>
                <a:srgbClr val="8C7B70"/>
              </a:buClr>
            </a:pPr>
            <a:endParaRPr lang="en-US" sz="2400" smtClean="0"/>
          </a:p>
        </p:txBody>
      </p:sp>
    </p:spTree>
    <p:extLst>
      <p:ext uri="{BB962C8B-B14F-4D97-AF65-F5344CB8AC3E}">
        <p14:creationId xmlns:p14="http://schemas.microsoft.com/office/powerpoint/2010/main" val="218506005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Lists</a:t>
            </a:r>
            <a:endParaRPr lang="en-US" i="1"/>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45</a:t>
            </a:fld>
            <a:endParaRPr kumimoji="0" lang="en-US"/>
          </a:p>
        </p:txBody>
      </p:sp>
      <p:sp>
        <p:nvSpPr>
          <p:cNvPr id="5" name="Content Placeholder 4"/>
          <p:cNvSpPr>
            <a:spLocks noGrp="1"/>
          </p:cNvSpPr>
          <p:nvPr>
            <p:ph sz="quarter" idx="1"/>
          </p:nvPr>
        </p:nvSpPr>
        <p:spPr>
          <a:xfrm>
            <a:off x="304800" y="1447800"/>
            <a:ext cx="8503920" cy="4572000"/>
          </a:xfrm>
        </p:spPr>
        <p:txBody>
          <a:bodyPr>
            <a:noAutofit/>
          </a:bodyPr>
          <a:lstStyle/>
          <a:p>
            <a:pPr>
              <a:buClr>
                <a:srgbClr val="8C7B70"/>
              </a:buClr>
            </a:pPr>
            <a:r>
              <a:rPr lang="en-US" sz="2400" smtClean="0"/>
              <a:t>It is best to not create new objects unless it is necessary to do so.</a:t>
            </a:r>
          </a:p>
          <a:p>
            <a:pPr marL="822960" lvl="3" indent="0">
              <a:buClr>
                <a:srgbClr val="8C7B70"/>
              </a:buClr>
              <a:buNone/>
            </a:pPr>
            <a:r>
              <a:rPr lang="en-US" b="1" i="1">
                <a:solidFill>
                  <a:prstClr val="black"/>
                </a:solidFill>
              </a:rPr>
              <a:t>d</a:t>
            </a:r>
            <a:r>
              <a:rPr lang="en-US" b="1" i="1" smtClean="0">
                <a:solidFill>
                  <a:prstClr val="black"/>
                </a:solidFill>
              </a:rPr>
              <a:t>ef head_with_nlst(lst):</a:t>
            </a:r>
          </a:p>
          <a:p>
            <a:pPr marL="822960" lvl="3" indent="0">
              <a:buClr>
                <a:srgbClr val="8C7B70"/>
              </a:buClr>
              <a:buNone/>
            </a:pPr>
            <a:r>
              <a:rPr lang="en-US" b="1" i="1">
                <a:solidFill>
                  <a:prstClr val="black"/>
                </a:solidFill>
              </a:rPr>
              <a:t> </a:t>
            </a:r>
            <a:r>
              <a:rPr lang="en-US" b="1" i="1" smtClean="0">
                <a:solidFill>
                  <a:prstClr val="black"/>
                </a:solidFill>
              </a:rPr>
              <a:t>   return lst[0:1]</a:t>
            </a:r>
          </a:p>
          <a:p>
            <a:pPr marL="822960" lvl="3" indent="0">
              <a:buClr>
                <a:srgbClr val="8C7B70"/>
              </a:buClr>
              <a:buNone/>
            </a:pPr>
            <a:endParaRPr lang="en-US" b="1" i="1" smtClean="0">
              <a:solidFill>
                <a:prstClr val="black"/>
              </a:solidFill>
            </a:endParaRPr>
          </a:p>
          <a:p>
            <a:pPr marL="822960" lvl="3" indent="0">
              <a:buClr>
                <a:srgbClr val="8C7B70"/>
              </a:buClr>
              <a:buNone/>
            </a:pPr>
            <a:r>
              <a:rPr lang="en-US" b="1" i="1">
                <a:solidFill>
                  <a:prstClr val="black"/>
                </a:solidFill>
              </a:rPr>
              <a:t>def </a:t>
            </a:r>
            <a:r>
              <a:rPr lang="en-US" b="1" i="1" smtClean="0">
                <a:solidFill>
                  <a:prstClr val="black"/>
                </a:solidFill>
              </a:rPr>
              <a:t>head_without_nlst(lst):</a:t>
            </a:r>
            <a:endParaRPr lang="en-US" b="1" i="1">
              <a:solidFill>
                <a:prstClr val="black"/>
              </a:solidFill>
            </a:endParaRPr>
          </a:p>
          <a:p>
            <a:pPr marL="822960" lvl="3" indent="0">
              <a:buClr>
                <a:srgbClr val="8C7B70"/>
              </a:buClr>
              <a:buNone/>
            </a:pPr>
            <a:r>
              <a:rPr lang="en-US" b="1" i="1">
                <a:solidFill>
                  <a:prstClr val="black"/>
                </a:solidFill>
              </a:rPr>
              <a:t>    return </a:t>
            </a:r>
            <a:r>
              <a:rPr lang="en-US" b="1" i="1" smtClean="0">
                <a:solidFill>
                  <a:prstClr val="black"/>
                </a:solidFill>
              </a:rPr>
              <a:t>lst[0]</a:t>
            </a:r>
            <a:endParaRPr lang="en-US" b="1" i="1">
              <a:solidFill>
                <a:prstClr val="black"/>
              </a:solidFill>
            </a:endParaRPr>
          </a:p>
          <a:p>
            <a:pPr marL="822960" lvl="3" indent="0">
              <a:buClr>
                <a:srgbClr val="8C7B70"/>
              </a:buClr>
              <a:buNone/>
            </a:pPr>
            <a:endParaRPr lang="en-US" b="1" i="1" smtClean="0">
              <a:solidFill>
                <a:prstClr val="black"/>
              </a:solidFill>
            </a:endParaRPr>
          </a:p>
          <a:p>
            <a:pPr marL="822960" lvl="3" indent="0">
              <a:buClr>
                <a:srgbClr val="8C7B70"/>
              </a:buClr>
              <a:buNone/>
            </a:pPr>
            <a:r>
              <a:rPr lang="en-US" b="1" i="1" smtClean="0">
                <a:solidFill>
                  <a:prstClr val="black"/>
                </a:solidFill>
              </a:rPr>
              <a:t>list1 </a:t>
            </a:r>
            <a:r>
              <a:rPr lang="en-US" b="1" i="1">
                <a:solidFill>
                  <a:prstClr val="black"/>
                </a:solidFill>
              </a:rPr>
              <a:t>= [0, 1, 2, 3, 4</a:t>
            </a:r>
            <a:r>
              <a:rPr lang="en-US" b="1" i="1" smtClean="0">
                <a:solidFill>
                  <a:prstClr val="black"/>
                </a:solidFill>
              </a:rPr>
              <a:t>]</a:t>
            </a:r>
          </a:p>
          <a:p>
            <a:pPr marL="822960" lvl="3" indent="0">
              <a:buClr>
                <a:srgbClr val="8C7B70"/>
              </a:buClr>
              <a:buNone/>
            </a:pPr>
            <a:r>
              <a:rPr lang="en-US" b="1" i="1">
                <a:solidFill>
                  <a:prstClr val="black"/>
                </a:solidFill>
              </a:rPr>
              <a:t>i</a:t>
            </a:r>
            <a:r>
              <a:rPr lang="en-US" b="1" i="1" smtClean="0">
                <a:solidFill>
                  <a:prstClr val="black"/>
                </a:solidFill>
              </a:rPr>
              <a:t>tem = head_without_nlst(list1)</a:t>
            </a:r>
          </a:p>
          <a:p>
            <a:pPr marL="822960" lvl="3" indent="0">
              <a:buClr>
                <a:srgbClr val="8C7B70"/>
              </a:buClr>
              <a:buNone/>
            </a:pPr>
            <a:r>
              <a:rPr lang="en-US" b="1" i="1">
                <a:solidFill>
                  <a:prstClr val="black"/>
                </a:solidFill>
              </a:rPr>
              <a:t>i</a:t>
            </a:r>
            <a:r>
              <a:rPr lang="en-US" b="1" i="1" smtClean="0">
                <a:solidFill>
                  <a:prstClr val="black"/>
                </a:solidFill>
              </a:rPr>
              <a:t>tem = 42</a:t>
            </a:r>
            <a:endParaRPr lang="en-US" b="1" i="1">
              <a:solidFill>
                <a:prstClr val="black"/>
              </a:solidFill>
            </a:endParaRPr>
          </a:p>
          <a:p>
            <a:pPr marL="822960" lvl="3" indent="0">
              <a:buClr>
                <a:srgbClr val="8C7B70"/>
              </a:buClr>
              <a:buNone/>
            </a:pPr>
            <a:r>
              <a:rPr lang="en-US" b="1" i="1">
                <a:solidFill>
                  <a:prstClr val="black"/>
                </a:solidFill>
              </a:rPr>
              <a:t>p</a:t>
            </a:r>
            <a:r>
              <a:rPr lang="en-US" b="1" i="1" smtClean="0">
                <a:solidFill>
                  <a:prstClr val="black"/>
                </a:solidFill>
              </a:rPr>
              <a:t>rint(list1)</a:t>
            </a:r>
          </a:p>
          <a:p>
            <a:pPr marL="822960" lvl="3" indent="0">
              <a:buClr>
                <a:srgbClr val="8C7B70"/>
              </a:buClr>
              <a:buNone/>
            </a:pPr>
            <a:r>
              <a:rPr lang="en-US" b="1">
                <a:solidFill>
                  <a:prstClr val="black"/>
                </a:solidFill>
              </a:rPr>
              <a:t>[0, 1, 2, 3, 4]</a:t>
            </a:r>
          </a:p>
          <a:p>
            <a:pPr marL="822960" lvl="3" indent="0">
              <a:buClr>
                <a:srgbClr val="8C7B70"/>
              </a:buClr>
              <a:buNone/>
            </a:pPr>
            <a:endParaRPr lang="en-US" b="1" i="1">
              <a:solidFill>
                <a:prstClr val="black"/>
              </a:solidFill>
            </a:endParaRPr>
          </a:p>
          <a:p>
            <a:pPr>
              <a:buClr>
                <a:srgbClr val="8C7B70"/>
              </a:buClr>
            </a:pPr>
            <a:endParaRPr lang="en-US" sz="2800" b="1" i="1">
              <a:solidFill>
                <a:prstClr val="black"/>
              </a:solidFill>
            </a:endParaRPr>
          </a:p>
          <a:p>
            <a:pPr>
              <a:buClr>
                <a:srgbClr val="8C7B70"/>
              </a:buClr>
            </a:pPr>
            <a:endParaRPr lang="en-US" sz="2400" smtClean="0"/>
          </a:p>
        </p:txBody>
      </p:sp>
    </p:spTree>
    <p:extLst>
      <p:ext uri="{BB962C8B-B14F-4D97-AF65-F5344CB8AC3E}">
        <p14:creationId xmlns:p14="http://schemas.microsoft.com/office/powerpoint/2010/main" val="31875177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Software Development Tips</a:t>
            </a:r>
            <a:endParaRPr lang="en-US" i="1"/>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46</a:t>
            </a:fld>
            <a:endParaRPr kumimoji="0" lang="en-US"/>
          </a:p>
        </p:txBody>
      </p:sp>
      <p:sp>
        <p:nvSpPr>
          <p:cNvPr id="5" name="Content Placeholder 4"/>
          <p:cNvSpPr>
            <a:spLocks noGrp="1"/>
          </p:cNvSpPr>
          <p:nvPr>
            <p:ph sz="quarter" idx="1"/>
          </p:nvPr>
        </p:nvSpPr>
        <p:spPr>
          <a:xfrm>
            <a:off x="304800" y="1447800"/>
            <a:ext cx="8503920" cy="4572000"/>
          </a:xfrm>
        </p:spPr>
        <p:txBody>
          <a:bodyPr>
            <a:noAutofit/>
          </a:bodyPr>
          <a:lstStyle/>
          <a:p>
            <a:pPr>
              <a:buClr>
                <a:srgbClr val="8C7B70"/>
              </a:buClr>
            </a:pPr>
            <a:r>
              <a:rPr lang="en-US" sz="2400" smtClean="0"/>
              <a:t>This week the assigned homework will be more challenging.</a:t>
            </a:r>
          </a:p>
          <a:p>
            <a:pPr>
              <a:buClr>
                <a:srgbClr val="8C7B70"/>
              </a:buClr>
            </a:pPr>
            <a:r>
              <a:rPr lang="en-US" sz="2400"/>
              <a:t>Therefore, here </a:t>
            </a:r>
            <a:r>
              <a:rPr lang="en-US" sz="2400"/>
              <a:t>are </a:t>
            </a:r>
            <a:r>
              <a:rPr lang="en-US" sz="2400" smtClean="0"/>
              <a:t>three tips </a:t>
            </a:r>
            <a:r>
              <a:rPr lang="en-US" sz="2400"/>
              <a:t>to help you be more productive and </a:t>
            </a:r>
            <a:r>
              <a:rPr lang="en-US" sz="2400"/>
              <a:t>successful</a:t>
            </a:r>
            <a:r>
              <a:rPr lang="en-US" sz="2400" smtClean="0"/>
              <a:t>.</a:t>
            </a:r>
          </a:p>
          <a:p>
            <a:pPr marL="0" indent="0">
              <a:buClr>
                <a:srgbClr val="8C7B70"/>
              </a:buClr>
              <a:buNone/>
            </a:pPr>
            <a:endParaRPr lang="en-US" sz="2400" smtClean="0"/>
          </a:p>
          <a:p>
            <a:pPr marL="731520" lvl="1" indent="-457200">
              <a:buClr>
                <a:srgbClr val="8C7B70"/>
              </a:buClr>
              <a:buFont typeface="+mj-lt"/>
              <a:buAutoNum type="arabicPeriod"/>
            </a:pPr>
            <a:r>
              <a:rPr lang="en-US" sz="2400" b="1">
                <a:solidFill>
                  <a:schemeClr val="tx1"/>
                </a:solidFill>
              </a:rPr>
              <a:t>If in doubt,… do something!</a:t>
            </a:r>
          </a:p>
          <a:p>
            <a:pPr marL="822960" lvl="3" indent="0">
              <a:buClr>
                <a:srgbClr val="8C7B70"/>
              </a:buClr>
              <a:buNone/>
            </a:pPr>
            <a:r>
              <a:rPr lang="en-US" b="1" smtClean="0">
                <a:solidFill>
                  <a:prstClr val="black"/>
                </a:solidFill>
              </a:rPr>
              <a:t>Just </a:t>
            </a:r>
            <a:r>
              <a:rPr lang="en-US" b="1">
                <a:solidFill>
                  <a:prstClr val="black"/>
                </a:solidFill>
              </a:rPr>
              <a:t>as writers often encounter the problem of “writer’s block,” coders encounter the problem of “coder’s block.” If you are not sure what to do, or you don’t even know where to start, </a:t>
            </a:r>
            <a:r>
              <a:rPr lang="en-US" b="1" i="1">
                <a:solidFill>
                  <a:prstClr val="black"/>
                </a:solidFill>
              </a:rPr>
              <a:t>just do something!</a:t>
            </a:r>
          </a:p>
          <a:p>
            <a:pPr marL="548640" lvl="2" indent="0">
              <a:buClr>
                <a:srgbClr val="8C7B70"/>
              </a:buClr>
              <a:buNone/>
            </a:pPr>
            <a:endParaRPr lang="en-US" sz="1700" b="1" i="1"/>
          </a:p>
          <a:p>
            <a:pPr marL="822960" lvl="3" indent="0">
              <a:buClr>
                <a:srgbClr val="8C7B70"/>
              </a:buClr>
              <a:buNone/>
            </a:pPr>
            <a:endParaRPr lang="en-US" b="1" i="1">
              <a:solidFill>
                <a:prstClr val="black"/>
              </a:solidFill>
            </a:endParaRPr>
          </a:p>
          <a:p>
            <a:pPr>
              <a:buClr>
                <a:srgbClr val="8C7B70"/>
              </a:buClr>
            </a:pPr>
            <a:endParaRPr lang="en-US" sz="2800" b="1" i="1">
              <a:solidFill>
                <a:prstClr val="black"/>
              </a:solidFill>
            </a:endParaRPr>
          </a:p>
          <a:p>
            <a:pPr>
              <a:buClr>
                <a:srgbClr val="8C7B70"/>
              </a:buClr>
            </a:pPr>
            <a:endParaRPr lang="en-US" sz="2400" smtClean="0"/>
          </a:p>
        </p:txBody>
      </p:sp>
    </p:spTree>
    <p:extLst>
      <p:ext uri="{BB962C8B-B14F-4D97-AF65-F5344CB8AC3E}">
        <p14:creationId xmlns:p14="http://schemas.microsoft.com/office/powerpoint/2010/main" val="409378904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Software Development Tips</a:t>
            </a:r>
            <a:endParaRPr lang="en-US" i="1"/>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47</a:t>
            </a:fld>
            <a:endParaRPr kumimoji="0" lang="en-US"/>
          </a:p>
        </p:txBody>
      </p:sp>
      <p:sp>
        <p:nvSpPr>
          <p:cNvPr id="5" name="Content Placeholder 4"/>
          <p:cNvSpPr>
            <a:spLocks noGrp="1"/>
          </p:cNvSpPr>
          <p:nvPr>
            <p:ph sz="quarter" idx="1"/>
          </p:nvPr>
        </p:nvSpPr>
        <p:spPr>
          <a:xfrm>
            <a:off x="304800" y="1447800"/>
            <a:ext cx="8503920" cy="4572000"/>
          </a:xfrm>
        </p:spPr>
        <p:txBody>
          <a:bodyPr>
            <a:noAutofit/>
          </a:bodyPr>
          <a:lstStyle/>
          <a:p>
            <a:pPr marL="457200" indent="-457200">
              <a:buClr>
                <a:srgbClr val="8C7B70"/>
              </a:buClr>
              <a:buFont typeface="+mj-lt"/>
              <a:buAutoNum type="arabicPeriod"/>
            </a:pPr>
            <a:endParaRPr lang="en-US" sz="2400" smtClean="0"/>
          </a:p>
          <a:p>
            <a:pPr marL="0" indent="0">
              <a:buClr>
                <a:srgbClr val="8C7B70"/>
              </a:buClr>
              <a:buNone/>
            </a:pPr>
            <a:endParaRPr lang="en-US" sz="2400" smtClean="0"/>
          </a:p>
          <a:p>
            <a:pPr marL="731520" lvl="1" indent="-457200">
              <a:buClr>
                <a:srgbClr val="8C7B70"/>
              </a:buClr>
              <a:buFont typeface="+mj-lt"/>
              <a:buAutoNum type="arabicPeriod" startAt="2"/>
            </a:pPr>
            <a:r>
              <a:rPr lang="en-US" sz="2400" b="1">
                <a:solidFill>
                  <a:schemeClr val="tx1"/>
                </a:solidFill>
              </a:rPr>
              <a:t>Don’t try to solve the whole problem all at once!</a:t>
            </a:r>
          </a:p>
          <a:p>
            <a:pPr marL="868680" lvl="3" indent="0">
              <a:buClr>
                <a:srgbClr val="8C7B70"/>
              </a:buClr>
              <a:buNone/>
            </a:pPr>
            <a:r>
              <a:rPr lang="en-US" b="1">
                <a:solidFill>
                  <a:prstClr val="black"/>
                </a:solidFill>
              </a:rPr>
              <a:t>When confronted with a complex problem, many people make the mistake of thinking that they must understand the entire problem and construct a complete solution before they even get </a:t>
            </a:r>
            <a:r>
              <a:rPr lang="en-US" b="1">
                <a:solidFill>
                  <a:prstClr val="black"/>
                </a:solidFill>
              </a:rPr>
              <a:t>started</a:t>
            </a:r>
            <a:r>
              <a:rPr lang="en-US" b="1" smtClean="0">
                <a:solidFill>
                  <a:prstClr val="black"/>
                </a:solidFill>
              </a:rPr>
              <a:t>. Instead, you should break a complex problem into sub-problems, and break those sub-problems into sub-sub-problems. Eventually, you’ll end up with something so simple that you will confidently say, “I know how to code that!”</a:t>
            </a:r>
            <a:endParaRPr lang="en-US" b="1">
              <a:solidFill>
                <a:prstClr val="black"/>
              </a:solidFill>
            </a:endParaRPr>
          </a:p>
          <a:p>
            <a:pPr marL="548640" lvl="2" indent="0">
              <a:buClr>
                <a:srgbClr val="8C7B70"/>
              </a:buClr>
              <a:buNone/>
            </a:pPr>
            <a:endParaRPr lang="en-US" sz="1700" b="1" i="1"/>
          </a:p>
          <a:p>
            <a:pPr marL="822960" lvl="3" indent="0">
              <a:buClr>
                <a:srgbClr val="8C7B70"/>
              </a:buClr>
              <a:buNone/>
            </a:pPr>
            <a:endParaRPr lang="en-US" b="1" i="1">
              <a:solidFill>
                <a:prstClr val="black"/>
              </a:solidFill>
            </a:endParaRPr>
          </a:p>
          <a:p>
            <a:pPr>
              <a:buClr>
                <a:srgbClr val="8C7B70"/>
              </a:buClr>
            </a:pPr>
            <a:endParaRPr lang="en-US" sz="2800" b="1" i="1">
              <a:solidFill>
                <a:prstClr val="black"/>
              </a:solidFill>
            </a:endParaRPr>
          </a:p>
          <a:p>
            <a:pPr>
              <a:buClr>
                <a:srgbClr val="8C7B70"/>
              </a:buClr>
            </a:pPr>
            <a:endParaRPr lang="en-US" sz="2400" smtClean="0"/>
          </a:p>
        </p:txBody>
      </p:sp>
    </p:spTree>
    <p:extLst>
      <p:ext uri="{BB962C8B-B14F-4D97-AF65-F5344CB8AC3E}">
        <p14:creationId xmlns:p14="http://schemas.microsoft.com/office/powerpoint/2010/main" val="27461811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Software Development Tips</a:t>
            </a:r>
            <a:endParaRPr lang="en-US" i="1"/>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48</a:t>
            </a:fld>
            <a:endParaRPr kumimoji="0" lang="en-US"/>
          </a:p>
        </p:txBody>
      </p:sp>
      <p:sp>
        <p:nvSpPr>
          <p:cNvPr id="5" name="Content Placeholder 4"/>
          <p:cNvSpPr>
            <a:spLocks noGrp="1"/>
          </p:cNvSpPr>
          <p:nvPr>
            <p:ph sz="quarter" idx="1"/>
          </p:nvPr>
        </p:nvSpPr>
        <p:spPr>
          <a:xfrm>
            <a:off x="304800" y="1447800"/>
            <a:ext cx="8503920" cy="4572000"/>
          </a:xfrm>
        </p:spPr>
        <p:txBody>
          <a:bodyPr>
            <a:noAutofit/>
          </a:bodyPr>
          <a:lstStyle/>
          <a:p>
            <a:pPr marL="457200" indent="-457200">
              <a:buClr>
                <a:srgbClr val="8C7B70"/>
              </a:buClr>
              <a:buFont typeface="+mj-lt"/>
              <a:buAutoNum type="arabicPeriod"/>
            </a:pPr>
            <a:endParaRPr lang="en-US" sz="2400" smtClean="0"/>
          </a:p>
          <a:p>
            <a:pPr marL="0" indent="0">
              <a:buClr>
                <a:srgbClr val="8C7B70"/>
              </a:buClr>
              <a:buNone/>
            </a:pPr>
            <a:endParaRPr lang="en-US" sz="2400" smtClean="0"/>
          </a:p>
          <a:p>
            <a:pPr marL="731520" lvl="1" indent="-457200">
              <a:buClr>
                <a:srgbClr val="8C7B70"/>
              </a:buClr>
              <a:buFont typeface="+mj-lt"/>
              <a:buAutoNum type="arabicPeriod" startAt="3"/>
            </a:pPr>
            <a:r>
              <a:rPr lang="en-US" sz="2400" b="1" smtClean="0">
                <a:solidFill>
                  <a:schemeClr val="tx1"/>
                </a:solidFill>
              </a:rPr>
              <a:t>When crafting a solution, ask yourself this question: “What’s the simplest thing that could possibly work?”</a:t>
            </a:r>
            <a:endParaRPr lang="en-US" sz="2400" b="1">
              <a:solidFill>
                <a:schemeClr val="tx1"/>
              </a:solidFill>
            </a:endParaRPr>
          </a:p>
          <a:p>
            <a:pPr marL="868680" lvl="3" indent="0">
              <a:buClr>
                <a:srgbClr val="8C7B70"/>
              </a:buClr>
              <a:buNone/>
            </a:pPr>
            <a:r>
              <a:rPr lang="en-US" b="1" smtClean="0">
                <a:solidFill>
                  <a:prstClr val="black"/>
                </a:solidFill>
              </a:rPr>
              <a:t>This is a dictum of the </a:t>
            </a:r>
            <a:r>
              <a:rPr lang="en-US" b="1" i="1" smtClean="0">
                <a:solidFill>
                  <a:prstClr val="black"/>
                </a:solidFill>
              </a:rPr>
              <a:t>Extreme Programming</a:t>
            </a:r>
            <a:r>
              <a:rPr lang="en-US" b="1" smtClean="0">
                <a:solidFill>
                  <a:prstClr val="black"/>
                </a:solidFill>
              </a:rPr>
              <a:t> software development methodology. More often than not, the simplest solution is the easiest, clearest, least error prone, and most maintainable.</a:t>
            </a:r>
            <a:endParaRPr lang="en-US" b="1">
              <a:solidFill>
                <a:prstClr val="black"/>
              </a:solidFill>
            </a:endParaRPr>
          </a:p>
          <a:p>
            <a:pPr marL="548640" lvl="2" indent="0">
              <a:buClr>
                <a:srgbClr val="8C7B70"/>
              </a:buClr>
              <a:buNone/>
            </a:pPr>
            <a:endParaRPr lang="en-US" sz="1700" b="1" i="1"/>
          </a:p>
          <a:p>
            <a:pPr marL="822960" lvl="3" indent="0">
              <a:buClr>
                <a:srgbClr val="8C7B70"/>
              </a:buClr>
              <a:buNone/>
            </a:pPr>
            <a:endParaRPr lang="en-US" b="1" i="1">
              <a:solidFill>
                <a:prstClr val="black"/>
              </a:solidFill>
            </a:endParaRPr>
          </a:p>
          <a:p>
            <a:pPr>
              <a:buClr>
                <a:srgbClr val="8C7B70"/>
              </a:buClr>
            </a:pPr>
            <a:endParaRPr lang="en-US" sz="2800" b="1" i="1">
              <a:solidFill>
                <a:prstClr val="black"/>
              </a:solidFill>
            </a:endParaRPr>
          </a:p>
          <a:p>
            <a:pPr>
              <a:buClr>
                <a:srgbClr val="8C7B70"/>
              </a:buClr>
            </a:pPr>
            <a:endParaRPr lang="en-US" sz="2400" smtClean="0"/>
          </a:p>
        </p:txBody>
      </p:sp>
    </p:spTree>
    <p:extLst>
      <p:ext uri="{BB962C8B-B14F-4D97-AF65-F5344CB8AC3E}">
        <p14:creationId xmlns:p14="http://schemas.microsoft.com/office/powerpoint/2010/main" val="6428097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How to Read from a File</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5</a:t>
            </a:fld>
            <a:endParaRPr kumimoji="0" lang="en-US"/>
          </a:p>
        </p:txBody>
      </p:sp>
      <p:sp>
        <p:nvSpPr>
          <p:cNvPr id="5" name="Content Placeholder 4"/>
          <p:cNvSpPr>
            <a:spLocks noGrp="1"/>
          </p:cNvSpPr>
          <p:nvPr>
            <p:ph sz="quarter" idx="1"/>
          </p:nvPr>
        </p:nvSpPr>
        <p:spPr/>
        <p:txBody>
          <a:bodyPr>
            <a:normAutofit/>
          </a:bodyPr>
          <a:lstStyle/>
          <a:p>
            <a:r>
              <a:rPr lang="en-US" sz="3200" smtClean="0"/>
              <a:t>Here’s an example of counting the number of lines in a file. Note that each line is discarded as soon as it is read and counted.</a:t>
            </a:r>
          </a:p>
          <a:p>
            <a:pPr marL="0" indent="0">
              <a:buNone/>
            </a:pPr>
            <a:endParaRPr lang="en-US" sz="3200" smtClean="0"/>
          </a:p>
          <a:p>
            <a:pPr marL="548640" lvl="2" indent="0">
              <a:buNone/>
            </a:pPr>
            <a:r>
              <a:rPr lang="en-US" sz="1600" b="1" i="1"/>
              <a:t>fhand = open(</a:t>
            </a:r>
            <a:r>
              <a:rPr lang="en-US" sz="1400" b="1" i="1"/>
              <a:t>'C</a:t>
            </a:r>
            <a:r>
              <a:rPr lang="en-US" sz="1600" b="1" i="1"/>
              <a:t>:/UCSD/PythonForInformatics/code/romeo-full.txt')</a:t>
            </a:r>
          </a:p>
          <a:p>
            <a:pPr marL="548640" lvl="2" indent="0">
              <a:buNone/>
            </a:pPr>
            <a:r>
              <a:rPr lang="en-US" sz="1600" b="1" i="1"/>
              <a:t>c</a:t>
            </a:r>
            <a:r>
              <a:rPr lang="en-US" sz="1600" b="1" i="1" smtClean="0"/>
              <a:t>ount = 0</a:t>
            </a:r>
          </a:p>
          <a:p>
            <a:pPr marL="548640" lvl="2" indent="0">
              <a:buNone/>
            </a:pPr>
            <a:r>
              <a:rPr lang="en-US" sz="1600" b="1" i="1"/>
              <a:t>f</a:t>
            </a:r>
            <a:r>
              <a:rPr lang="en-US" sz="1600" b="1" i="1" smtClean="0"/>
              <a:t>or line in fhand :</a:t>
            </a:r>
          </a:p>
          <a:p>
            <a:pPr marL="548640" lvl="2" indent="0">
              <a:buNone/>
            </a:pPr>
            <a:r>
              <a:rPr lang="en-US" sz="1600" b="1" i="1" smtClean="0"/>
              <a:t>    count = count + 1</a:t>
            </a:r>
          </a:p>
          <a:p>
            <a:pPr marL="548640" lvl="2" indent="0">
              <a:buNone/>
            </a:pPr>
            <a:r>
              <a:rPr lang="en-US" sz="1600" b="1" i="1"/>
              <a:t>p</a:t>
            </a:r>
            <a:r>
              <a:rPr lang="en-US" sz="1600" b="1" i="1" smtClean="0"/>
              <a:t>rint('Number of lines: ' + str(count))</a:t>
            </a:r>
          </a:p>
          <a:p>
            <a:pPr marL="548640" lvl="2" indent="0">
              <a:buNone/>
            </a:pPr>
            <a:r>
              <a:rPr lang="en-US" sz="1600" b="1" i="1"/>
              <a:t>f</a:t>
            </a:r>
            <a:r>
              <a:rPr lang="en-US" sz="1600" b="1" i="1" smtClean="0"/>
              <a:t>hand.close()</a:t>
            </a:r>
          </a:p>
          <a:p>
            <a:pPr marL="548640" lvl="2" indent="0">
              <a:buNone/>
            </a:pPr>
            <a:r>
              <a:rPr lang="en-US" sz="1600" b="1"/>
              <a:t>Number of lines: 390</a:t>
            </a:r>
          </a:p>
          <a:p>
            <a:pPr marL="548640" lvl="2" indent="0">
              <a:buNone/>
            </a:pPr>
            <a:endParaRPr lang="en-US" sz="1600" b="1" i="1"/>
          </a:p>
          <a:p>
            <a:pPr marL="0" indent="0">
              <a:buNone/>
            </a:pPr>
            <a:endParaRPr lang="en-US" sz="2800" b="1"/>
          </a:p>
          <a:p>
            <a:pPr marL="548640" lvl="2" indent="0">
              <a:buNone/>
            </a:pPr>
            <a:endParaRPr lang="en-US" smtClean="0"/>
          </a:p>
          <a:p>
            <a:endParaRPr lang="en-US" smtClean="0"/>
          </a:p>
          <a:p>
            <a:pPr>
              <a:buFont typeface="Arial" panose="020B0604020202020204" pitchFamily="34" charset="0"/>
              <a:buChar char="•"/>
            </a:pPr>
            <a:endParaRPr lang="en-US"/>
          </a:p>
        </p:txBody>
      </p:sp>
    </p:spTree>
    <p:extLst>
      <p:ext uri="{BB962C8B-B14F-4D97-AF65-F5344CB8AC3E}">
        <p14:creationId xmlns:p14="http://schemas.microsoft.com/office/powerpoint/2010/main" val="18280790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How to Read from a File</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6</a:t>
            </a:fld>
            <a:endParaRPr kumimoji="0" lang="en-US"/>
          </a:p>
        </p:txBody>
      </p:sp>
      <p:sp>
        <p:nvSpPr>
          <p:cNvPr id="5" name="Content Placeholder 4"/>
          <p:cNvSpPr>
            <a:spLocks noGrp="1"/>
          </p:cNvSpPr>
          <p:nvPr>
            <p:ph sz="quarter" idx="1"/>
          </p:nvPr>
        </p:nvSpPr>
        <p:spPr/>
        <p:txBody>
          <a:bodyPr>
            <a:normAutofit/>
          </a:bodyPr>
          <a:lstStyle/>
          <a:p>
            <a:r>
              <a:rPr lang="en-US" sz="3200" smtClean="0"/>
              <a:t>Assuming you have enough main memory, you can read the entire file all at once.</a:t>
            </a:r>
          </a:p>
          <a:p>
            <a:pPr marL="0" indent="0">
              <a:buNone/>
            </a:pPr>
            <a:endParaRPr lang="en-US" sz="3200" smtClean="0"/>
          </a:p>
          <a:p>
            <a:pPr marL="548640" lvl="2" indent="0">
              <a:buNone/>
            </a:pPr>
            <a:r>
              <a:rPr lang="en-US" sz="1600" b="1" i="1"/>
              <a:t>fhand = open(</a:t>
            </a:r>
            <a:r>
              <a:rPr lang="en-US" sz="1400" b="1" i="1"/>
              <a:t>'C</a:t>
            </a:r>
            <a:r>
              <a:rPr lang="en-US" sz="1600" b="1" i="1"/>
              <a:t>:/UCSD/PythonForInformatics/code/romeo-full.txt')</a:t>
            </a:r>
          </a:p>
          <a:p>
            <a:pPr marL="548640" lvl="2" indent="0">
              <a:buNone/>
            </a:pPr>
            <a:r>
              <a:rPr lang="en-US" sz="1600" b="1" i="1"/>
              <a:t>i</a:t>
            </a:r>
            <a:r>
              <a:rPr lang="en-US" sz="1600" b="1" i="1" smtClean="0"/>
              <a:t>np = fhand.read()</a:t>
            </a:r>
          </a:p>
          <a:p>
            <a:pPr marL="548640" lvl="2" indent="0">
              <a:buNone/>
            </a:pPr>
            <a:r>
              <a:rPr lang="en-US" sz="1600" b="1" i="1" smtClean="0"/>
              <a:t>print(str(len(inp)))</a:t>
            </a:r>
          </a:p>
          <a:p>
            <a:pPr marL="548640" lvl="2" indent="0">
              <a:buNone/>
            </a:pPr>
            <a:r>
              <a:rPr lang="en-US" sz="1600" b="1"/>
              <a:t>print(inp)</a:t>
            </a:r>
          </a:p>
          <a:p>
            <a:pPr marL="548640" lvl="2" indent="0">
              <a:buNone/>
            </a:pPr>
            <a:r>
              <a:rPr lang="en-US" sz="1600" b="1" i="1" smtClean="0"/>
              <a:t>fhand.close()</a:t>
            </a:r>
          </a:p>
          <a:p>
            <a:pPr marL="548640" lvl="2" indent="0">
              <a:buNone/>
            </a:pPr>
            <a:r>
              <a:rPr lang="en-US" sz="1600" b="1" smtClean="0"/>
              <a:t>8864</a:t>
            </a:r>
          </a:p>
          <a:p>
            <a:pPr marL="548640" lvl="2" indent="0">
              <a:buNone/>
            </a:pPr>
            <a:endParaRPr lang="en-US" sz="1600" b="1" i="1"/>
          </a:p>
          <a:p>
            <a:pPr marL="0" indent="0">
              <a:buNone/>
            </a:pPr>
            <a:endParaRPr lang="en-US" sz="2800" b="1"/>
          </a:p>
          <a:p>
            <a:pPr marL="548640" lvl="2" indent="0">
              <a:buNone/>
            </a:pPr>
            <a:endParaRPr lang="en-US" smtClean="0"/>
          </a:p>
          <a:p>
            <a:endParaRPr lang="en-US" smtClean="0"/>
          </a:p>
          <a:p>
            <a:pPr>
              <a:buFont typeface="Arial" panose="020B0604020202020204" pitchFamily="34" charset="0"/>
              <a:buChar char="•"/>
            </a:pPr>
            <a:endParaRPr lang="en-US"/>
          </a:p>
        </p:txBody>
      </p:sp>
    </p:spTree>
    <p:extLst>
      <p:ext uri="{BB962C8B-B14F-4D97-AF65-F5344CB8AC3E}">
        <p14:creationId xmlns:p14="http://schemas.microsoft.com/office/powerpoint/2010/main" val="2872207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How to Read Selectively</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7</a:t>
            </a:fld>
            <a:endParaRPr kumimoji="0" lang="en-US"/>
          </a:p>
        </p:txBody>
      </p:sp>
      <p:sp>
        <p:nvSpPr>
          <p:cNvPr id="5" name="Content Placeholder 4"/>
          <p:cNvSpPr>
            <a:spLocks noGrp="1"/>
          </p:cNvSpPr>
          <p:nvPr>
            <p:ph sz="quarter" idx="1"/>
          </p:nvPr>
        </p:nvSpPr>
        <p:spPr/>
        <p:txBody>
          <a:bodyPr>
            <a:normAutofit fontScale="92500" lnSpcReduction="10000"/>
          </a:bodyPr>
          <a:lstStyle/>
          <a:p>
            <a:r>
              <a:rPr lang="en-US" sz="3200" smtClean="0"/>
              <a:t>Often it’s best to be a picky reader—only read and process lines that meet certain criteria.</a:t>
            </a:r>
          </a:p>
          <a:p>
            <a:pPr marL="548640" lvl="2" indent="0">
              <a:buNone/>
            </a:pPr>
            <a:endParaRPr lang="en-US" sz="3200"/>
          </a:p>
          <a:p>
            <a:pPr marL="548640" lvl="2" indent="0">
              <a:buNone/>
            </a:pPr>
            <a:r>
              <a:rPr lang="en-US" sz="1700" b="1" i="1" smtClean="0"/>
              <a:t>fhand </a:t>
            </a:r>
            <a:r>
              <a:rPr lang="en-US" sz="1700" b="1" i="1"/>
              <a:t>= open(</a:t>
            </a:r>
            <a:r>
              <a:rPr lang="en-US" sz="1500" b="1" i="1"/>
              <a:t>'C</a:t>
            </a:r>
            <a:r>
              <a:rPr lang="en-US" sz="1700" b="1" i="1"/>
              <a:t>:/UCSD/PythonForInformatics/code/romeo-full.txt')</a:t>
            </a:r>
          </a:p>
          <a:p>
            <a:pPr marL="548640" lvl="2" indent="0">
              <a:buNone/>
            </a:pPr>
            <a:r>
              <a:rPr lang="en-US" sz="1700" b="1" i="1" smtClean="0"/>
              <a:t>for </a:t>
            </a:r>
            <a:r>
              <a:rPr lang="en-US" sz="1700" b="1" i="1"/>
              <a:t>line in fhand :</a:t>
            </a:r>
          </a:p>
          <a:p>
            <a:pPr marL="548640" lvl="2" indent="0">
              <a:buNone/>
            </a:pPr>
            <a:r>
              <a:rPr lang="en-US" sz="1700" b="1" i="1"/>
              <a:t>    </a:t>
            </a:r>
            <a:r>
              <a:rPr lang="en-US" sz="1700" b="1" i="1" smtClean="0"/>
              <a:t>if line.startswith('As') :</a:t>
            </a:r>
          </a:p>
          <a:p>
            <a:pPr marL="548640" lvl="2" indent="0">
              <a:buNone/>
            </a:pPr>
            <a:r>
              <a:rPr lang="en-US" sz="1700" b="1" i="1"/>
              <a:t> </a:t>
            </a:r>
            <a:r>
              <a:rPr lang="en-US" sz="1700" b="1" i="1" smtClean="0"/>
              <a:t>       print line</a:t>
            </a:r>
          </a:p>
          <a:p>
            <a:pPr marL="548640" lvl="2" indent="0">
              <a:buNone/>
            </a:pPr>
            <a:r>
              <a:rPr lang="en-US" sz="1700" b="1"/>
              <a:t>As daylight doth a lamp; her eyes in heaven</a:t>
            </a:r>
          </a:p>
          <a:p>
            <a:pPr marL="548640" lvl="2" indent="0">
              <a:buNone/>
            </a:pPr>
            <a:endParaRPr lang="en-US" sz="1700" b="1"/>
          </a:p>
          <a:p>
            <a:pPr marL="548640" lvl="2" indent="0">
              <a:buNone/>
            </a:pPr>
            <a:r>
              <a:rPr lang="en-US" sz="1700" b="1"/>
              <a:t>As glorious to this night, being o'er my head</a:t>
            </a:r>
          </a:p>
          <a:p>
            <a:pPr marL="548640" lvl="2" indent="0">
              <a:buNone/>
            </a:pPr>
            <a:endParaRPr lang="en-US" sz="1700" b="1"/>
          </a:p>
          <a:p>
            <a:pPr marL="548640" lvl="2" indent="0">
              <a:buNone/>
            </a:pPr>
            <a:r>
              <a:rPr lang="en-US" sz="1700" b="1"/>
              <a:t>As is a winged messenger of heaven</a:t>
            </a:r>
          </a:p>
          <a:p>
            <a:pPr marL="548640" lvl="2" indent="0">
              <a:buNone/>
            </a:pPr>
            <a:endParaRPr lang="en-US" sz="1700" b="1"/>
          </a:p>
          <a:p>
            <a:pPr marL="548640" lvl="2" indent="0">
              <a:buNone/>
            </a:pPr>
            <a:r>
              <a:rPr lang="en-US" sz="1700" b="1"/>
              <a:t>As that vast shore wash'd with the farthest sea,</a:t>
            </a:r>
          </a:p>
          <a:p>
            <a:pPr marL="0" indent="0">
              <a:buNone/>
            </a:pPr>
            <a:endParaRPr lang="en-US" sz="1400" b="1" i="1"/>
          </a:p>
          <a:p>
            <a:pPr marL="548640" lvl="2" indent="0">
              <a:buNone/>
            </a:pPr>
            <a:endParaRPr lang="en-US" sz="1400" b="1" i="1"/>
          </a:p>
          <a:p>
            <a:endParaRPr lang="en-US" smtClean="0"/>
          </a:p>
          <a:p>
            <a:pPr>
              <a:buFont typeface="Arial" panose="020B0604020202020204" pitchFamily="34" charset="0"/>
              <a:buChar char="•"/>
            </a:pPr>
            <a:endParaRPr lang="en-US"/>
          </a:p>
        </p:txBody>
      </p:sp>
    </p:spTree>
    <p:extLst>
      <p:ext uri="{BB962C8B-B14F-4D97-AF65-F5344CB8AC3E}">
        <p14:creationId xmlns:p14="http://schemas.microsoft.com/office/powerpoint/2010/main" val="18400228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How to Read Selectively</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8</a:t>
            </a:fld>
            <a:endParaRPr kumimoji="0" lang="en-US"/>
          </a:p>
        </p:txBody>
      </p:sp>
      <p:sp>
        <p:nvSpPr>
          <p:cNvPr id="5" name="Content Placeholder 4"/>
          <p:cNvSpPr>
            <a:spLocks noGrp="1"/>
          </p:cNvSpPr>
          <p:nvPr>
            <p:ph sz="quarter" idx="1"/>
          </p:nvPr>
        </p:nvSpPr>
        <p:spPr/>
        <p:txBody>
          <a:bodyPr>
            <a:normAutofit lnSpcReduction="10000"/>
          </a:bodyPr>
          <a:lstStyle/>
          <a:p>
            <a:r>
              <a:rPr lang="en-US" sz="2200" smtClean="0"/>
              <a:t>The previous example displays to blank lines, the first one being the </a:t>
            </a:r>
            <a:r>
              <a:rPr lang="en-US" sz="2200" b="1" i="1" smtClean="0"/>
              <a:t>newline</a:t>
            </a:r>
            <a:r>
              <a:rPr lang="en-US" sz="2200" smtClean="0"/>
              <a:t> character at the end of each line, and the second being the newline added by the </a:t>
            </a:r>
            <a:r>
              <a:rPr lang="en-US" sz="2200" b="1" i="1" smtClean="0"/>
              <a:t>print</a:t>
            </a:r>
            <a:r>
              <a:rPr lang="en-US" sz="2200" smtClean="0"/>
              <a:t> function.</a:t>
            </a:r>
          </a:p>
          <a:p>
            <a:r>
              <a:rPr lang="en-US" sz="2200" smtClean="0"/>
              <a:t>The rstrip method strips off the whitespace from the right side of the string.</a:t>
            </a:r>
            <a:endParaRPr lang="en-US" sz="2200"/>
          </a:p>
          <a:p>
            <a:pPr marL="548640" lvl="2" indent="0">
              <a:buNone/>
            </a:pPr>
            <a:endParaRPr lang="en-US" sz="1700" b="1" i="1" smtClean="0"/>
          </a:p>
          <a:p>
            <a:pPr marL="548640" lvl="2" indent="0">
              <a:buNone/>
            </a:pPr>
            <a:r>
              <a:rPr lang="en-US" sz="1700" b="1" i="1" smtClean="0"/>
              <a:t>fhand </a:t>
            </a:r>
            <a:r>
              <a:rPr lang="en-US" sz="1700" b="1" i="1"/>
              <a:t>= open('C:/UCSD/PythonForInformatics/code/romeo-full.txt')</a:t>
            </a:r>
          </a:p>
          <a:p>
            <a:pPr marL="548640" lvl="2" indent="0">
              <a:buNone/>
            </a:pPr>
            <a:r>
              <a:rPr lang="en-US" sz="1700" b="1" i="1" smtClean="0"/>
              <a:t>for </a:t>
            </a:r>
            <a:r>
              <a:rPr lang="en-US" sz="1700" b="1" i="1"/>
              <a:t>line in fhand :</a:t>
            </a:r>
          </a:p>
          <a:p>
            <a:pPr marL="548640" lvl="2" indent="0">
              <a:buNone/>
            </a:pPr>
            <a:r>
              <a:rPr lang="en-US" sz="1700" b="1" i="1"/>
              <a:t>    </a:t>
            </a:r>
            <a:r>
              <a:rPr lang="en-US" sz="1700" b="1" i="1" smtClean="0"/>
              <a:t>if line.startswith('As') :</a:t>
            </a:r>
          </a:p>
          <a:p>
            <a:pPr marL="548640" lvl="2" indent="0">
              <a:buNone/>
            </a:pPr>
            <a:r>
              <a:rPr lang="en-US" sz="1700" b="1" i="1"/>
              <a:t> </a:t>
            </a:r>
            <a:r>
              <a:rPr lang="en-US" sz="1700" b="1" i="1" smtClean="0"/>
              <a:t>       print line.rstrip()</a:t>
            </a:r>
          </a:p>
          <a:p>
            <a:pPr marL="548640" lvl="2" indent="0">
              <a:buNone/>
            </a:pPr>
            <a:r>
              <a:rPr lang="en-US" sz="1700" b="1"/>
              <a:t>As daylight doth a lamp; her eyes in heaven</a:t>
            </a:r>
          </a:p>
          <a:p>
            <a:pPr marL="548640" lvl="2" indent="0">
              <a:buNone/>
            </a:pPr>
            <a:r>
              <a:rPr lang="en-US" sz="1700" b="1"/>
              <a:t>As glorious to this night, being o'er my head</a:t>
            </a:r>
          </a:p>
          <a:p>
            <a:pPr marL="548640" lvl="2" indent="0">
              <a:buNone/>
            </a:pPr>
            <a:r>
              <a:rPr lang="en-US" sz="1700" b="1"/>
              <a:t>As is a winged messenger of heaven</a:t>
            </a:r>
          </a:p>
          <a:p>
            <a:pPr marL="548640" lvl="2" indent="0">
              <a:buNone/>
            </a:pPr>
            <a:r>
              <a:rPr lang="en-US" sz="1700" b="1"/>
              <a:t>As that vast shore wash'd with the farthest sea,</a:t>
            </a:r>
          </a:p>
          <a:p>
            <a:pPr marL="0" indent="0">
              <a:buNone/>
            </a:pPr>
            <a:endParaRPr lang="en-US" sz="1400" b="1" i="1"/>
          </a:p>
          <a:p>
            <a:pPr marL="548640" lvl="2" indent="0">
              <a:buNone/>
            </a:pPr>
            <a:endParaRPr lang="en-US" sz="1400" b="1" i="1"/>
          </a:p>
          <a:p>
            <a:endParaRPr lang="en-US" smtClean="0"/>
          </a:p>
          <a:p>
            <a:pPr>
              <a:buFont typeface="Arial" panose="020B0604020202020204" pitchFamily="34" charset="0"/>
              <a:buChar char="•"/>
            </a:pPr>
            <a:endParaRPr lang="en-US"/>
          </a:p>
        </p:txBody>
      </p:sp>
    </p:spTree>
    <p:extLst>
      <p:ext uri="{BB962C8B-B14F-4D97-AF65-F5344CB8AC3E}">
        <p14:creationId xmlns:p14="http://schemas.microsoft.com/office/powerpoint/2010/main" val="12618755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Skipping What Doesn’t Interest Us</a:t>
            </a:r>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9</a:t>
            </a:fld>
            <a:endParaRPr kumimoji="0" lang="en-US"/>
          </a:p>
        </p:txBody>
      </p:sp>
      <p:sp>
        <p:nvSpPr>
          <p:cNvPr id="5" name="Content Placeholder 4"/>
          <p:cNvSpPr>
            <a:spLocks noGrp="1"/>
          </p:cNvSpPr>
          <p:nvPr>
            <p:ph sz="quarter" idx="1"/>
          </p:nvPr>
        </p:nvSpPr>
        <p:spPr/>
        <p:txBody>
          <a:bodyPr>
            <a:normAutofit/>
          </a:bodyPr>
          <a:lstStyle/>
          <a:p>
            <a:r>
              <a:rPr lang="en-US" sz="2200" smtClean="0"/>
              <a:t>By structuring our loop to make use of a continue statement, we can skip the lines of input that don’t interest us.</a:t>
            </a:r>
            <a:endParaRPr lang="en-US" sz="2200"/>
          </a:p>
          <a:p>
            <a:pPr marL="548640" lvl="2" indent="0">
              <a:buNone/>
            </a:pPr>
            <a:endParaRPr lang="en-US" sz="1700" b="1" i="1" smtClean="0"/>
          </a:p>
          <a:p>
            <a:pPr marL="548640" lvl="2" indent="0">
              <a:buNone/>
            </a:pPr>
            <a:r>
              <a:rPr lang="en-US" sz="1700" b="1" i="1" smtClean="0"/>
              <a:t>fhand </a:t>
            </a:r>
            <a:r>
              <a:rPr lang="en-US" sz="1700" b="1" i="1"/>
              <a:t>= open('C:/UCSD/PythonForInformatics/code/romeo-full.txt')</a:t>
            </a:r>
          </a:p>
          <a:p>
            <a:pPr marL="548640" lvl="2" indent="0">
              <a:buNone/>
            </a:pPr>
            <a:r>
              <a:rPr lang="en-US" sz="1700" b="1" i="1" smtClean="0"/>
              <a:t>for </a:t>
            </a:r>
            <a:r>
              <a:rPr lang="en-US" sz="1700" b="1" i="1"/>
              <a:t>line in fhand </a:t>
            </a:r>
            <a:r>
              <a:rPr lang="en-US" sz="1700" b="1" i="1" smtClean="0"/>
              <a:t>:</a:t>
            </a:r>
          </a:p>
          <a:p>
            <a:pPr marL="548640" lvl="2" indent="0">
              <a:buNone/>
            </a:pPr>
            <a:r>
              <a:rPr lang="en-US" sz="1700" b="1" i="1"/>
              <a:t> </a:t>
            </a:r>
            <a:r>
              <a:rPr lang="en-US" sz="1700" b="1" i="1" smtClean="0"/>
              <a:t>   # Skip lines that don’t interest us.</a:t>
            </a:r>
            <a:endParaRPr lang="en-US" sz="1700" b="1" i="1"/>
          </a:p>
          <a:p>
            <a:pPr marL="548640" lvl="2" indent="0">
              <a:buNone/>
            </a:pPr>
            <a:r>
              <a:rPr lang="en-US" sz="1700" b="1" i="1"/>
              <a:t>    </a:t>
            </a:r>
            <a:r>
              <a:rPr lang="en-US" sz="1700" b="1" i="1" smtClean="0"/>
              <a:t>if not line.startswith('As') :</a:t>
            </a:r>
          </a:p>
          <a:p>
            <a:pPr marL="548640" lvl="2" indent="0">
              <a:buNone/>
            </a:pPr>
            <a:r>
              <a:rPr lang="en-US" sz="1700" b="1" i="1"/>
              <a:t> </a:t>
            </a:r>
            <a:r>
              <a:rPr lang="en-US" sz="1700" b="1" i="1" smtClean="0"/>
              <a:t>       continue</a:t>
            </a:r>
          </a:p>
          <a:p>
            <a:pPr marL="548640" lvl="2" indent="0">
              <a:buNone/>
            </a:pPr>
            <a:r>
              <a:rPr lang="en-US" sz="1700" b="1" i="1"/>
              <a:t> </a:t>
            </a:r>
            <a:r>
              <a:rPr lang="en-US" sz="1700" b="1" i="1" smtClean="0"/>
              <a:t>   # Process the lines we want.</a:t>
            </a:r>
          </a:p>
          <a:p>
            <a:pPr marL="548640" lvl="2" indent="0">
              <a:buNone/>
            </a:pPr>
            <a:r>
              <a:rPr lang="en-US" sz="1700" b="1" i="1"/>
              <a:t> </a:t>
            </a:r>
            <a:r>
              <a:rPr lang="en-US" sz="1700" b="1" i="1" smtClean="0"/>
              <a:t>   print line.rstrip()</a:t>
            </a:r>
          </a:p>
          <a:p>
            <a:pPr marL="548640" lvl="2" indent="0">
              <a:buNone/>
            </a:pPr>
            <a:r>
              <a:rPr lang="en-US" sz="1700" b="1"/>
              <a:t>As daylight doth a lamp; her eyes in heaven</a:t>
            </a:r>
          </a:p>
          <a:p>
            <a:pPr marL="548640" lvl="2" indent="0">
              <a:buNone/>
            </a:pPr>
            <a:r>
              <a:rPr lang="en-US" sz="1700" b="1"/>
              <a:t>As glorious to this night, being o'er my head</a:t>
            </a:r>
          </a:p>
          <a:p>
            <a:pPr marL="548640" lvl="2" indent="0">
              <a:buNone/>
            </a:pPr>
            <a:r>
              <a:rPr lang="en-US" sz="1700" b="1"/>
              <a:t>As is a winged messenger of heaven</a:t>
            </a:r>
          </a:p>
          <a:p>
            <a:pPr marL="548640" lvl="2" indent="0">
              <a:buNone/>
            </a:pPr>
            <a:r>
              <a:rPr lang="en-US" sz="1700" b="1"/>
              <a:t>As that vast shore wash'd with the farthest sea,</a:t>
            </a:r>
          </a:p>
          <a:p>
            <a:pPr marL="0" indent="0">
              <a:buNone/>
            </a:pPr>
            <a:endParaRPr lang="en-US" sz="1400" b="1" i="1"/>
          </a:p>
          <a:p>
            <a:pPr marL="548640" lvl="2" indent="0">
              <a:buNone/>
            </a:pPr>
            <a:endParaRPr lang="en-US" sz="1400" b="1" i="1"/>
          </a:p>
          <a:p>
            <a:endParaRPr lang="en-US" smtClean="0"/>
          </a:p>
          <a:p>
            <a:pPr>
              <a:buFont typeface="Arial" panose="020B0604020202020204" pitchFamily="34" charset="0"/>
              <a:buChar char="•"/>
            </a:pPr>
            <a:endParaRPr lang="en-US"/>
          </a:p>
        </p:txBody>
      </p:sp>
    </p:spTree>
    <p:extLst>
      <p:ext uri="{BB962C8B-B14F-4D97-AF65-F5344CB8AC3E}">
        <p14:creationId xmlns:p14="http://schemas.microsoft.com/office/powerpoint/2010/main" val="22953988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FI_Lesson_1">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PFI_Lesson_1</Template>
  <TotalTime>43005</TotalTime>
  <Words>4437</Words>
  <Application>Microsoft Office PowerPoint</Application>
  <PresentationFormat>On-screen Show (4:3)</PresentationFormat>
  <Paragraphs>764</Paragraphs>
  <Slides>48</Slides>
  <Notes>40</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PFI_Lesson_1</vt:lpstr>
      <vt:lpstr>Python for Informatics</vt:lpstr>
      <vt:lpstr>Files</vt:lpstr>
      <vt:lpstr>Opening Files</vt:lpstr>
      <vt:lpstr>Text Files and Lines</vt:lpstr>
      <vt:lpstr>How to Read from a File</vt:lpstr>
      <vt:lpstr>How to Read from a File</vt:lpstr>
      <vt:lpstr>How to Read Selectively</vt:lpstr>
      <vt:lpstr>How to Read Selectively</vt:lpstr>
      <vt:lpstr>Skipping What Doesn’t Interest Us</vt:lpstr>
      <vt:lpstr>Skipping What Doesn’t Interest Us</vt:lpstr>
      <vt:lpstr>Pick a File, Any File</vt:lpstr>
      <vt:lpstr>Pick a Search String, Any Search String</vt:lpstr>
      <vt:lpstr>searcher.py</vt:lpstr>
      <vt:lpstr>try, except, and open</vt:lpstr>
      <vt:lpstr>try, except, and open</vt:lpstr>
      <vt:lpstr>try, except, and open</vt:lpstr>
      <vt:lpstr>How to Write to a File</vt:lpstr>
      <vt:lpstr>Lists</vt:lpstr>
      <vt:lpstr>Lists</vt:lpstr>
      <vt:lpstr>Lists</vt:lpstr>
      <vt:lpstr>Lists</vt:lpstr>
      <vt:lpstr>Language Idioms and the Pythonic Way</vt:lpstr>
      <vt:lpstr>Lists</vt:lpstr>
      <vt:lpstr>Lists</vt:lpstr>
      <vt:lpstr>Lists</vt:lpstr>
      <vt:lpstr>Lists</vt:lpstr>
      <vt:lpstr>Lists</vt:lpstr>
      <vt:lpstr>Lists</vt:lpstr>
      <vt:lpstr>Lists</vt:lpstr>
      <vt:lpstr>Lists</vt:lpstr>
      <vt:lpstr>Lists</vt:lpstr>
      <vt:lpstr>Lists</vt:lpstr>
      <vt:lpstr>Lists</vt:lpstr>
      <vt:lpstr>Lists</vt:lpstr>
      <vt:lpstr>Lists</vt:lpstr>
      <vt:lpstr>Lists</vt:lpstr>
      <vt:lpstr>Lists</vt:lpstr>
      <vt:lpstr>Lists</vt:lpstr>
      <vt:lpstr>Lists</vt:lpstr>
      <vt:lpstr>Lists</vt:lpstr>
      <vt:lpstr>Lists</vt:lpstr>
      <vt:lpstr>Lists</vt:lpstr>
      <vt:lpstr>Lists</vt:lpstr>
      <vt:lpstr>Lists</vt:lpstr>
      <vt:lpstr>Lists</vt:lpstr>
      <vt:lpstr>Software Development Tips</vt:lpstr>
      <vt:lpstr>Software Development Tips</vt:lpstr>
      <vt:lpstr>Software Development Tips</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for Informatics</dc:title>
  <dc:creator>Walter D. Wesley</dc:creator>
  <cp:lastModifiedBy>Walter D. Wesley</cp:lastModifiedBy>
  <cp:revision>271</cp:revision>
  <dcterms:created xsi:type="dcterms:W3CDTF">2015-08-07T22:29:06Z</dcterms:created>
  <dcterms:modified xsi:type="dcterms:W3CDTF">2015-10-19T20:44:45Z</dcterms:modified>
</cp:coreProperties>
</file>