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7"/>
  </p:notesMasterIdLst>
  <p:sldIdLst>
    <p:sldId id="304" r:id="rId4"/>
    <p:sldId id="303" r:id="rId5"/>
    <p:sldId id="305" r:id="rId6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C9E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 showGuides="1">
      <p:cViewPr>
        <p:scale>
          <a:sx n="75" d="100"/>
          <a:sy n="75" d="100"/>
        </p:scale>
        <p:origin x="1950" y="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gs" Target="tags/tag190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4D9ED-0A6A-428D-B1A4-70D56ACA75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640D6-2B46-4FA3-BB26-349D59E83A9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image" Target="../media/image4.png"/><Relationship Id="rId7" Type="http://schemas.openxmlformats.org/officeDocument/2006/relationships/tags" Target="../tags/tag70.xml"/><Relationship Id="rId6" Type="http://schemas.openxmlformats.org/officeDocument/2006/relationships/image" Target="../media/image6.png"/><Relationship Id="rId5" Type="http://schemas.openxmlformats.org/officeDocument/2006/relationships/tags" Target="../tags/tag69.xml"/><Relationship Id="rId4" Type="http://schemas.openxmlformats.org/officeDocument/2006/relationships/image" Target="../media/image5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81.xml"/><Relationship Id="rId7" Type="http://schemas.openxmlformats.org/officeDocument/2006/relationships/image" Target="../media/image6.png"/><Relationship Id="rId6" Type="http://schemas.openxmlformats.org/officeDocument/2006/relationships/tags" Target="../tags/tag80.xml"/><Relationship Id="rId5" Type="http://schemas.openxmlformats.org/officeDocument/2006/relationships/image" Target="../media/image9.png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91.xml"/><Relationship Id="rId7" Type="http://schemas.openxmlformats.org/officeDocument/2006/relationships/image" Target="../media/image6.png"/><Relationship Id="rId6" Type="http://schemas.openxmlformats.org/officeDocument/2006/relationships/tags" Target="../tags/tag90.xml"/><Relationship Id="rId5" Type="http://schemas.openxmlformats.org/officeDocument/2006/relationships/image" Target="../media/image9.png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image" Target="../media/image4.png"/><Relationship Id="rId4" Type="http://schemas.openxmlformats.org/officeDocument/2006/relationships/tags" Target="../tags/tag97.xml"/><Relationship Id="rId3" Type="http://schemas.openxmlformats.org/officeDocument/2006/relationships/image" Target="../media/image1.jpeg"/><Relationship Id="rId2" Type="http://schemas.openxmlformats.org/officeDocument/2006/relationships/tags" Target="../tags/tag96.xml"/><Relationship Id="rId18" Type="http://schemas.openxmlformats.org/officeDocument/2006/relationships/tags" Target="../tags/tag108.xml"/><Relationship Id="rId17" Type="http://schemas.openxmlformats.org/officeDocument/2006/relationships/tags" Target="../tags/tag107.xml"/><Relationship Id="rId16" Type="http://schemas.openxmlformats.org/officeDocument/2006/relationships/tags" Target="../tags/tag106.xml"/><Relationship Id="rId15" Type="http://schemas.openxmlformats.org/officeDocument/2006/relationships/tags" Target="../tags/tag105.xml"/><Relationship Id="rId14" Type="http://schemas.openxmlformats.org/officeDocument/2006/relationships/tags" Target="../tags/tag104.xml"/><Relationship Id="rId13" Type="http://schemas.openxmlformats.org/officeDocument/2006/relationships/tags" Target="../tags/tag103.xml"/><Relationship Id="rId12" Type="http://schemas.openxmlformats.org/officeDocument/2006/relationships/image" Target="../media/image8.png"/><Relationship Id="rId11" Type="http://schemas.openxmlformats.org/officeDocument/2006/relationships/tags" Target="../tags/tag102.xml"/><Relationship Id="rId10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image" Target="../media/image6.png"/><Relationship Id="rId4" Type="http://schemas.openxmlformats.org/officeDocument/2006/relationships/tags" Target="../tags/tag110.xml"/><Relationship Id="rId3" Type="http://schemas.openxmlformats.org/officeDocument/2006/relationships/image" Target="../media/image5.png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image" Target="../media/image4.png"/><Relationship Id="rId7" Type="http://schemas.openxmlformats.org/officeDocument/2006/relationships/tags" Target="../tags/tag118.xml"/><Relationship Id="rId6" Type="http://schemas.openxmlformats.org/officeDocument/2006/relationships/image" Target="../media/image6.png"/><Relationship Id="rId5" Type="http://schemas.openxmlformats.org/officeDocument/2006/relationships/tags" Target="../tags/tag117.xml"/><Relationship Id="rId4" Type="http://schemas.openxmlformats.org/officeDocument/2006/relationships/image" Target="../media/image9.png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image" Target="../media/image6.png"/><Relationship Id="rId5" Type="http://schemas.openxmlformats.org/officeDocument/2006/relationships/tags" Target="../tags/tag126.xml"/><Relationship Id="rId4" Type="http://schemas.openxmlformats.org/officeDocument/2006/relationships/image" Target="../media/image5.png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image" Target="../media/image4.png"/><Relationship Id="rId7" Type="http://schemas.openxmlformats.org/officeDocument/2006/relationships/tags" Target="../tags/tag136.xml"/><Relationship Id="rId6" Type="http://schemas.openxmlformats.org/officeDocument/2006/relationships/image" Target="../media/image6.png"/><Relationship Id="rId5" Type="http://schemas.openxmlformats.org/officeDocument/2006/relationships/tags" Target="../tags/tag135.xml"/><Relationship Id="rId4" Type="http://schemas.openxmlformats.org/officeDocument/2006/relationships/image" Target="../media/image5.png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4" Type="http://schemas.openxmlformats.org/officeDocument/2006/relationships/tags" Target="../tags/tag142.xml"/><Relationship Id="rId13" Type="http://schemas.openxmlformats.org/officeDocument/2006/relationships/tags" Target="../tags/tag141.xml"/><Relationship Id="rId12" Type="http://schemas.openxmlformats.org/officeDocument/2006/relationships/tags" Target="../tags/tag140.xml"/><Relationship Id="rId11" Type="http://schemas.openxmlformats.org/officeDocument/2006/relationships/tags" Target="../tags/tag139.xml"/><Relationship Id="rId10" Type="http://schemas.openxmlformats.org/officeDocument/2006/relationships/tags" Target="../tags/tag1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image" Target="../media/image4.png"/><Relationship Id="rId7" Type="http://schemas.openxmlformats.org/officeDocument/2006/relationships/tags" Target="../tags/tag146.xml"/><Relationship Id="rId6" Type="http://schemas.openxmlformats.org/officeDocument/2006/relationships/image" Target="../media/image6.png"/><Relationship Id="rId5" Type="http://schemas.openxmlformats.org/officeDocument/2006/relationships/tags" Target="../tags/tag145.xml"/><Relationship Id="rId4" Type="http://schemas.openxmlformats.org/officeDocument/2006/relationships/image" Target="../media/image5.png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4" Type="http://schemas.openxmlformats.org/officeDocument/2006/relationships/tags" Target="../tags/tag152.xml"/><Relationship Id="rId13" Type="http://schemas.openxmlformats.org/officeDocument/2006/relationships/tags" Target="../tags/tag151.xml"/><Relationship Id="rId12" Type="http://schemas.openxmlformats.org/officeDocument/2006/relationships/tags" Target="../tags/tag150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image" Target="../media/image4.png"/><Relationship Id="rId7" Type="http://schemas.openxmlformats.org/officeDocument/2006/relationships/tags" Target="../tags/tag156.xml"/><Relationship Id="rId6" Type="http://schemas.openxmlformats.org/officeDocument/2006/relationships/image" Target="../media/image6.png"/><Relationship Id="rId5" Type="http://schemas.openxmlformats.org/officeDocument/2006/relationships/tags" Target="../tags/tag155.xml"/><Relationship Id="rId4" Type="http://schemas.openxmlformats.org/officeDocument/2006/relationships/image" Target="../media/image5.png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6" Type="http://schemas.openxmlformats.org/officeDocument/2006/relationships/tags" Target="../tags/tag164.xml"/><Relationship Id="rId15" Type="http://schemas.openxmlformats.org/officeDocument/2006/relationships/tags" Target="../tags/tag163.xml"/><Relationship Id="rId14" Type="http://schemas.openxmlformats.org/officeDocument/2006/relationships/tags" Target="../tags/tag162.xml"/><Relationship Id="rId13" Type="http://schemas.openxmlformats.org/officeDocument/2006/relationships/tags" Target="../tags/tag161.xml"/><Relationship Id="rId12" Type="http://schemas.openxmlformats.org/officeDocument/2006/relationships/tags" Target="../tags/tag160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image" Target="../media/image11.png"/><Relationship Id="rId5" Type="http://schemas.openxmlformats.org/officeDocument/2006/relationships/tags" Target="../tags/tag167.xml"/><Relationship Id="rId4" Type="http://schemas.openxmlformats.org/officeDocument/2006/relationships/image" Target="../media/image10.png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1" Type="http://schemas.openxmlformats.org/officeDocument/2006/relationships/tags" Target="../tags/tag172.xml"/><Relationship Id="rId10" Type="http://schemas.openxmlformats.org/officeDocument/2006/relationships/tags" Target="../tags/tag17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3.png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6" Type="http://schemas.openxmlformats.org/officeDocument/2006/relationships/tags" Target="../tags/tag1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image" Target="../media/image4.png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image" Target="../media/image4.png"/><Relationship Id="rId7" Type="http://schemas.openxmlformats.org/officeDocument/2006/relationships/tags" Target="../tags/tag15.xml"/><Relationship Id="rId6" Type="http://schemas.openxmlformats.org/officeDocument/2006/relationships/image" Target="../media/image6.png"/><Relationship Id="rId5" Type="http://schemas.openxmlformats.org/officeDocument/2006/relationships/tags" Target="../tags/tag14.xml"/><Relationship Id="rId4" Type="http://schemas.openxmlformats.org/officeDocument/2006/relationships/image" Target="../media/image5.png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image" Target="../media/image4.png"/><Relationship Id="rId4" Type="http://schemas.openxmlformats.org/officeDocument/2006/relationships/tags" Target="../tags/tag22.xml"/><Relationship Id="rId3" Type="http://schemas.openxmlformats.org/officeDocument/2006/relationships/image" Target="../media/image1.jpeg"/><Relationship Id="rId2" Type="http://schemas.openxmlformats.org/officeDocument/2006/relationships/tags" Target="../tags/tag21.xml"/><Relationship Id="rId18" Type="http://schemas.openxmlformats.org/officeDocument/2006/relationships/tags" Target="../tags/tag33.xml"/><Relationship Id="rId17" Type="http://schemas.openxmlformats.org/officeDocument/2006/relationships/tags" Target="../tags/tag32.xml"/><Relationship Id="rId16" Type="http://schemas.openxmlformats.org/officeDocument/2006/relationships/image" Target="../media/image8.png"/><Relationship Id="rId15" Type="http://schemas.openxmlformats.org/officeDocument/2006/relationships/tags" Target="../tags/tag31.xml"/><Relationship Id="rId14" Type="http://schemas.openxmlformats.org/officeDocument/2006/relationships/image" Target="../media/image7.png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image" Target="../media/image4.png"/><Relationship Id="rId7" Type="http://schemas.openxmlformats.org/officeDocument/2006/relationships/tags" Target="../tags/tag37.xml"/><Relationship Id="rId6" Type="http://schemas.openxmlformats.org/officeDocument/2006/relationships/image" Target="../media/image6.png"/><Relationship Id="rId5" Type="http://schemas.openxmlformats.org/officeDocument/2006/relationships/tags" Target="../tags/tag36.xml"/><Relationship Id="rId4" Type="http://schemas.openxmlformats.org/officeDocument/2006/relationships/image" Target="../media/image5.png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image" Target="../media/image4.png"/><Relationship Id="rId7" Type="http://schemas.openxmlformats.org/officeDocument/2006/relationships/tags" Target="../tags/tag47.xml"/><Relationship Id="rId6" Type="http://schemas.openxmlformats.org/officeDocument/2006/relationships/image" Target="../media/image6.png"/><Relationship Id="rId5" Type="http://schemas.openxmlformats.org/officeDocument/2006/relationships/tags" Target="../tags/tag46.xml"/><Relationship Id="rId4" Type="http://schemas.openxmlformats.org/officeDocument/2006/relationships/image" Target="../media/image5.png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6" Type="http://schemas.openxmlformats.org/officeDocument/2006/relationships/tags" Target="../tags/tag55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image" Target="../media/image4.png"/><Relationship Id="rId7" Type="http://schemas.openxmlformats.org/officeDocument/2006/relationships/tags" Target="../tags/tag59.xml"/><Relationship Id="rId6" Type="http://schemas.openxmlformats.org/officeDocument/2006/relationships/image" Target="../media/image6.png"/><Relationship Id="rId5" Type="http://schemas.openxmlformats.org/officeDocument/2006/relationships/tags" Target="../tags/tag58.xml"/><Relationship Id="rId4" Type="http://schemas.openxmlformats.org/officeDocument/2006/relationships/image" Target="../media/image5.png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428"/>
            <a:ext cx="12192000" cy="6884467"/>
            <a:chOff x="0" y="428"/>
            <a:chExt cx="12192000" cy="6884467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" y="428"/>
              <a:ext cx="12190476" cy="6857143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flipH="1">
              <a:off x="9144000" y="4280861"/>
              <a:ext cx="3048000" cy="2604034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0" y="129140"/>
              <a:ext cx="1070517" cy="62818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129140"/>
            <a:ext cx="12192000" cy="6755755"/>
            <a:chOff x="0" y="129140"/>
            <a:chExt cx="12192000" cy="6755755"/>
          </a:xfrm>
        </p:grpSpPr>
        <p:sp>
          <p:nvSpPr>
            <p:cNvPr id="11" name="矩形 10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292800" y="164699"/>
              <a:ext cx="11606400" cy="6528601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 flipH="1">
              <a:off x="9144000" y="4280861"/>
              <a:ext cx="3048000" cy="260403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0" y="129140"/>
              <a:ext cx="1070517" cy="62818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129140"/>
            <a:ext cx="12192000" cy="6755755"/>
            <a:chOff x="0" y="129140"/>
            <a:chExt cx="12192000" cy="6755755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292800" y="164699"/>
              <a:ext cx="11606400" cy="652860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 flipH="1">
              <a:off x="9144000" y="4280861"/>
              <a:ext cx="3048000" cy="2604034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0" y="129140"/>
              <a:ext cx="1070517" cy="62818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73"/>
            <a:ext cx="12192000" cy="6858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 flipH="1">
            <a:off x="9111334" y="1249644"/>
            <a:ext cx="1070517" cy="628180"/>
          </a:xfrm>
          <a:prstGeom prst="rect">
            <a:avLst/>
          </a:prstGeom>
        </p:spPr>
      </p:pic>
      <p:sp useBgFill="1">
        <p:nvSpPr>
          <p:cNvPr id="15" name="矩形 14"/>
          <p:cNvSpPr/>
          <p:nvPr userDrawn="1">
            <p:custDataLst>
              <p:tags r:id="rId6"/>
            </p:custDataLst>
          </p:nvPr>
        </p:nvSpPr>
        <p:spPr>
          <a:xfrm>
            <a:off x="4101719" y="3760041"/>
            <a:ext cx="950582" cy="7004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cs typeface="+mn-ea"/>
              <a:sym typeface="+mn-lt"/>
            </a:endParaRPr>
          </a:p>
        </p:txBody>
      </p:sp>
      <p:sp useBgFill="1">
        <p:nvSpPr>
          <p:cNvPr id="16" name="矩形 15"/>
          <p:cNvSpPr/>
          <p:nvPr userDrawn="1">
            <p:custDataLst>
              <p:tags r:id="rId7"/>
            </p:custDataLst>
          </p:nvPr>
        </p:nvSpPr>
        <p:spPr>
          <a:xfrm>
            <a:off x="7141576" y="2359183"/>
            <a:ext cx="950582" cy="7004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 userDrawn="1">
            <p:custDataLst>
              <p:tags r:id="rId8"/>
            </p:custDataLst>
          </p:nvPr>
        </p:nvGrpSpPr>
        <p:grpSpPr>
          <a:xfrm>
            <a:off x="3057780" y="1249644"/>
            <a:ext cx="6076440" cy="4358713"/>
            <a:chOff x="2753240" y="1123029"/>
            <a:chExt cx="6424532" cy="4608404"/>
          </a:xfrm>
        </p:grpSpPr>
        <p:pic>
          <p:nvPicPr>
            <p:cNvPr id="18" name="图片 1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7464317" y="2492772"/>
              <a:ext cx="1713455" cy="79843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" name="图片 18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2753240" y="3587863"/>
              <a:ext cx="1957170" cy="911997"/>
            </a:xfrm>
            <a:prstGeom prst="rect">
              <a:avLst/>
            </a:prstGeom>
            <a:ln>
              <a:noFill/>
            </a:ln>
          </p:spPr>
        </p:pic>
        <p:sp>
          <p:nvSpPr>
            <p:cNvPr id="20" name="任意多边形: 形状 19"/>
            <p:cNvSpPr/>
            <p:nvPr userDrawn="1">
              <p:custDataLst>
                <p:tags r:id="rId13"/>
              </p:custDataLst>
            </p:nvPr>
          </p:nvSpPr>
          <p:spPr>
            <a:xfrm>
              <a:off x="3800683" y="1123029"/>
              <a:ext cx="4282522" cy="2305971"/>
            </a:xfrm>
            <a:custGeom>
              <a:avLst/>
              <a:gdLst>
                <a:gd name="connsiteX0" fmla="*/ 2305971 w 4611942"/>
                <a:gd name="connsiteY0" fmla="*/ 0 h 4611942"/>
                <a:gd name="connsiteX1" fmla="*/ 4218119 w 4611942"/>
                <a:gd name="connsiteY1" fmla="*/ 1016681 h 4611942"/>
                <a:gd name="connsiteX2" fmla="*/ 4282522 w 4611942"/>
                <a:gd name="connsiteY2" fmla="*/ 1122692 h 4611942"/>
                <a:gd name="connsiteX3" fmla="*/ 3929030 w 4611942"/>
                <a:gd name="connsiteY3" fmla="*/ 1122692 h 4611942"/>
                <a:gd name="connsiteX4" fmla="*/ 3929030 w 4611942"/>
                <a:gd name="connsiteY4" fmla="*/ 1823121 h 4611942"/>
                <a:gd name="connsiteX5" fmla="*/ 4560435 w 4611942"/>
                <a:gd name="connsiteY5" fmla="*/ 1823121 h 4611942"/>
                <a:gd name="connsiteX6" fmla="*/ 4565093 w 4611942"/>
                <a:gd name="connsiteY6" fmla="*/ 1841237 h 4611942"/>
                <a:gd name="connsiteX7" fmla="*/ 4611942 w 4611942"/>
                <a:gd name="connsiteY7" fmla="*/ 2305971 h 4611942"/>
                <a:gd name="connsiteX8" fmla="*/ 2305971 w 4611942"/>
                <a:gd name="connsiteY8" fmla="*/ 4611942 h 4611942"/>
                <a:gd name="connsiteX9" fmla="*/ 0 w 4611942"/>
                <a:gd name="connsiteY9" fmla="*/ 2305971 h 4611942"/>
                <a:gd name="connsiteX10" fmla="*/ 2305971 w 4611942"/>
                <a:gd name="connsiteY10" fmla="*/ 0 h 4611942"/>
                <a:gd name="connsiteX0-1" fmla="*/ 2305971 w 4611942"/>
                <a:gd name="connsiteY0-2" fmla="*/ 0 h 4611942"/>
                <a:gd name="connsiteX1-3" fmla="*/ 4218119 w 4611942"/>
                <a:gd name="connsiteY1-4" fmla="*/ 1016681 h 4611942"/>
                <a:gd name="connsiteX2-5" fmla="*/ 4282522 w 4611942"/>
                <a:gd name="connsiteY2-6" fmla="*/ 1122692 h 4611942"/>
                <a:gd name="connsiteX3-7" fmla="*/ 3929030 w 4611942"/>
                <a:gd name="connsiteY3-8" fmla="*/ 1823121 h 4611942"/>
                <a:gd name="connsiteX4-9" fmla="*/ 4560435 w 4611942"/>
                <a:gd name="connsiteY4-10" fmla="*/ 1823121 h 4611942"/>
                <a:gd name="connsiteX5-11" fmla="*/ 4565093 w 4611942"/>
                <a:gd name="connsiteY5-12" fmla="*/ 1841237 h 4611942"/>
                <a:gd name="connsiteX6-13" fmla="*/ 4611942 w 4611942"/>
                <a:gd name="connsiteY6-14" fmla="*/ 2305971 h 4611942"/>
                <a:gd name="connsiteX7-15" fmla="*/ 2305971 w 4611942"/>
                <a:gd name="connsiteY7-16" fmla="*/ 4611942 h 4611942"/>
                <a:gd name="connsiteX8-17" fmla="*/ 0 w 4611942"/>
                <a:gd name="connsiteY8-18" fmla="*/ 2305971 h 4611942"/>
                <a:gd name="connsiteX9-19" fmla="*/ 2305971 w 4611942"/>
                <a:gd name="connsiteY9-20" fmla="*/ 0 h 4611942"/>
                <a:gd name="connsiteX0-21" fmla="*/ 3929030 w 4611942"/>
                <a:gd name="connsiteY0-22" fmla="*/ 1823121 h 4611942"/>
                <a:gd name="connsiteX1-23" fmla="*/ 4560435 w 4611942"/>
                <a:gd name="connsiteY1-24" fmla="*/ 1823121 h 4611942"/>
                <a:gd name="connsiteX2-25" fmla="*/ 4565093 w 4611942"/>
                <a:gd name="connsiteY2-26" fmla="*/ 1841237 h 4611942"/>
                <a:gd name="connsiteX3-27" fmla="*/ 4611942 w 4611942"/>
                <a:gd name="connsiteY3-28" fmla="*/ 2305971 h 4611942"/>
                <a:gd name="connsiteX4-29" fmla="*/ 2305971 w 4611942"/>
                <a:gd name="connsiteY4-30" fmla="*/ 4611942 h 4611942"/>
                <a:gd name="connsiteX5-31" fmla="*/ 0 w 4611942"/>
                <a:gd name="connsiteY5-32" fmla="*/ 2305971 h 4611942"/>
                <a:gd name="connsiteX6-33" fmla="*/ 2305971 w 4611942"/>
                <a:gd name="connsiteY6-34" fmla="*/ 0 h 4611942"/>
                <a:gd name="connsiteX7-35" fmla="*/ 4218119 w 4611942"/>
                <a:gd name="connsiteY7-36" fmla="*/ 1016681 h 4611942"/>
                <a:gd name="connsiteX8-37" fmla="*/ 4282522 w 4611942"/>
                <a:gd name="connsiteY8-38" fmla="*/ 1122692 h 4611942"/>
                <a:gd name="connsiteX9-39" fmla="*/ 4020470 w 4611942"/>
                <a:gd name="connsiteY9-40" fmla="*/ 1914561 h 4611942"/>
                <a:gd name="connsiteX0-41" fmla="*/ 3929030 w 4611942"/>
                <a:gd name="connsiteY0-42" fmla="*/ 1823121 h 4611942"/>
                <a:gd name="connsiteX1-43" fmla="*/ 4560435 w 4611942"/>
                <a:gd name="connsiteY1-44" fmla="*/ 1823121 h 4611942"/>
                <a:gd name="connsiteX2-45" fmla="*/ 4565093 w 4611942"/>
                <a:gd name="connsiteY2-46" fmla="*/ 1841237 h 4611942"/>
                <a:gd name="connsiteX3-47" fmla="*/ 4611942 w 4611942"/>
                <a:gd name="connsiteY3-48" fmla="*/ 2305971 h 4611942"/>
                <a:gd name="connsiteX4-49" fmla="*/ 2305971 w 4611942"/>
                <a:gd name="connsiteY4-50" fmla="*/ 4611942 h 4611942"/>
                <a:gd name="connsiteX5-51" fmla="*/ 0 w 4611942"/>
                <a:gd name="connsiteY5-52" fmla="*/ 2305971 h 4611942"/>
                <a:gd name="connsiteX6-53" fmla="*/ 2305971 w 4611942"/>
                <a:gd name="connsiteY6-54" fmla="*/ 0 h 4611942"/>
                <a:gd name="connsiteX7-55" fmla="*/ 4218119 w 4611942"/>
                <a:gd name="connsiteY7-56" fmla="*/ 1016681 h 4611942"/>
                <a:gd name="connsiteX8-57" fmla="*/ 4282522 w 4611942"/>
                <a:gd name="connsiteY8-58" fmla="*/ 1122692 h 4611942"/>
                <a:gd name="connsiteX0-59" fmla="*/ 4560435 w 4611942"/>
                <a:gd name="connsiteY0-60" fmla="*/ 1823121 h 4611942"/>
                <a:gd name="connsiteX1-61" fmla="*/ 4565093 w 4611942"/>
                <a:gd name="connsiteY1-62" fmla="*/ 1841237 h 4611942"/>
                <a:gd name="connsiteX2-63" fmla="*/ 4611942 w 4611942"/>
                <a:gd name="connsiteY2-64" fmla="*/ 2305971 h 4611942"/>
                <a:gd name="connsiteX3-65" fmla="*/ 2305971 w 4611942"/>
                <a:gd name="connsiteY3-66" fmla="*/ 4611942 h 4611942"/>
                <a:gd name="connsiteX4-67" fmla="*/ 0 w 4611942"/>
                <a:gd name="connsiteY4-68" fmla="*/ 2305971 h 4611942"/>
                <a:gd name="connsiteX5-69" fmla="*/ 2305971 w 4611942"/>
                <a:gd name="connsiteY5-70" fmla="*/ 0 h 4611942"/>
                <a:gd name="connsiteX6-71" fmla="*/ 4218119 w 4611942"/>
                <a:gd name="connsiteY6-72" fmla="*/ 1016681 h 4611942"/>
                <a:gd name="connsiteX7-73" fmla="*/ 4282522 w 4611942"/>
                <a:gd name="connsiteY7-74" fmla="*/ 1122692 h 4611942"/>
                <a:gd name="connsiteX0-75" fmla="*/ 4560435 w 4944884"/>
                <a:gd name="connsiteY0-76" fmla="*/ 1823121 h 2495333"/>
                <a:gd name="connsiteX1-77" fmla="*/ 4565093 w 4944884"/>
                <a:gd name="connsiteY1-78" fmla="*/ 1841237 h 2495333"/>
                <a:gd name="connsiteX2-79" fmla="*/ 4611942 w 4944884"/>
                <a:gd name="connsiteY2-80" fmla="*/ 2305971 h 2495333"/>
                <a:gd name="connsiteX3-81" fmla="*/ 0 w 4944884"/>
                <a:gd name="connsiteY3-82" fmla="*/ 2305971 h 2495333"/>
                <a:gd name="connsiteX4-83" fmla="*/ 2305971 w 4944884"/>
                <a:gd name="connsiteY4-84" fmla="*/ 0 h 2495333"/>
                <a:gd name="connsiteX5-85" fmla="*/ 4218119 w 4944884"/>
                <a:gd name="connsiteY5-86" fmla="*/ 1016681 h 2495333"/>
                <a:gd name="connsiteX6-87" fmla="*/ 4282522 w 4944884"/>
                <a:gd name="connsiteY6-88" fmla="*/ 1122692 h 2495333"/>
                <a:gd name="connsiteX0-89" fmla="*/ 4560435 w 4565093"/>
                <a:gd name="connsiteY0-90" fmla="*/ 1823121 h 2384058"/>
                <a:gd name="connsiteX1-91" fmla="*/ 4565093 w 4565093"/>
                <a:gd name="connsiteY1-92" fmla="*/ 1841237 h 2384058"/>
                <a:gd name="connsiteX2-93" fmla="*/ 0 w 4565093"/>
                <a:gd name="connsiteY2-94" fmla="*/ 2305971 h 2384058"/>
                <a:gd name="connsiteX3-95" fmla="*/ 2305971 w 4565093"/>
                <a:gd name="connsiteY3-96" fmla="*/ 0 h 2384058"/>
                <a:gd name="connsiteX4-97" fmla="*/ 4218119 w 4565093"/>
                <a:gd name="connsiteY4-98" fmla="*/ 1016681 h 2384058"/>
                <a:gd name="connsiteX5-99" fmla="*/ 4282522 w 4565093"/>
                <a:gd name="connsiteY5-100" fmla="*/ 1122692 h 2384058"/>
                <a:gd name="connsiteX0-101" fmla="*/ 4560435 w 4560435"/>
                <a:gd name="connsiteY0-102" fmla="*/ 1823121 h 2305971"/>
                <a:gd name="connsiteX1-103" fmla="*/ 0 w 4560435"/>
                <a:gd name="connsiteY1-104" fmla="*/ 2305971 h 2305971"/>
                <a:gd name="connsiteX2-105" fmla="*/ 2305971 w 4560435"/>
                <a:gd name="connsiteY2-106" fmla="*/ 0 h 2305971"/>
                <a:gd name="connsiteX3-107" fmla="*/ 4218119 w 4560435"/>
                <a:gd name="connsiteY3-108" fmla="*/ 1016681 h 2305971"/>
                <a:gd name="connsiteX4-109" fmla="*/ 4282522 w 4560435"/>
                <a:gd name="connsiteY4-110" fmla="*/ 1122692 h 2305971"/>
                <a:gd name="connsiteX0-111" fmla="*/ 0 w 4282522"/>
                <a:gd name="connsiteY0-112" fmla="*/ 2305971 h 2305971"/>
                <a:gd name="connsiteX1-113" fmla="*/ 2305971 w 4282522"/>
                <a:gd name="connsiteY1-114" fmla="*/ 0 h 2305971"/>
                <a:gd name="connsiteX2-115" fmla="*/ 4218119 w 4282522"/>
                <a:gd name="connsiteY2-116" fmla="*/ 1016681 h 2305971"/>
                <a:gd name="connsiteX3-117" fmla="*/ 4282522 w 4282522"/>
                <a:gd name="connsiteY3-118" fmla="*/ 1122692 h 23059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82522" h="2305971">
                  <a:moveTo>
                    <a:pt x="0" y="2305971"/>
                  </a:moveTo>
                  <a:cubicBezTo>
                    <a:pt x="0" y="1032418"/>
                    <a:pt x="1032418" y="0"/>
                    <a:pt x="2305971" y="0"/>
                  </a:cubicBezTo>
                  <a:cubicBezTo>
                    <a:pt x="3101942" y="0"/>
                    <a:pt x="3803719" y="403288"/>
                    <a:pt x="4218119" y="1016681"/>
                  </a:cubicBezTo>
                  <a:lnTo>
                    <a:pt x="4282522" y="1122692"/>
                  </a:ln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14"/>
              </p:custDataLst>
            </p:nvPr>
          </p:nvSpPr>
          <p:spPr>
            <a:xfrm rot="10800000">
              <a:off x="4115486" y="3425462"/>
              <a:ext cx="4282522" cy="2305971"/>
            </a:xfrm>
            <a:custGeom>
              <a:avLst/>
              <a:gdLst>
                <a:gd name="connsiteX0" fmla="*/ 2305971 w 4611942"/>
                <a:gd name="connsiteY0" fmla="*/ 0 h 4611942"/>
                <a:gd name="connsiteX1" fmla="*/ 4218119 w 4611942"/>
                <a:gd name="connsiteY1" fmla="*/ 1016681 h 4611942"/>
                <a:gd name="connsiteX2" fmla="*/ 4282522 w 4611942"/>
                <a:gd name="connsiteY2" fmla="*/ 1122692 h 4611942"/>
                <a:gd name="connsiteX3" fmla="*/ 3929030 w 4611942"/>
                <a:gd name="connsiteY3" fmla="*/ 1122692 h 4611942"/>
                <a:gd name="connsiteX4" fmla="*/ 3929030 w 4611942"/>
                <a:gd name="connsiteY4" fmla="*/ 1823121 h 4611942"/>
                <a:gd name="connsiteX5" fmla="*/ 4560435 w 4611942"/>
                <a:gd name="connsiteY5" fmla="*/ 1823121 h 4611942"/>
                <a:gd name="connsiteX6" fmla="*/ 4565093 w 4611942"/>
                <a:gd name="connsiteY6" fmla="*/ 1841237 h 4611942"/>
                <a:gd name="connsiteX7" fmla="*/ 4611942 w 4611942"/>
                <a:gd name="connsiteY7" fmla="*/ 2305971 h 4611942"/>
                <a:gd name="connsiteX8" fmla="*/ 2305971 w 4611942"/>
                <a:gd name="connsiteY8" fmla="*/ 4611942 h 4611942"/>
                <a:gd name="connsiteX9" fmla="*/ 0 w 4611942"/>
                <a:gd name="connsiteY9" fmla="*/ 2305971 h 4611942"/>
                <a:gd name="connsiteX10" fmla="*/ 2305971 w 4611942"/>
                <a:gd name="connsiteY10" fmla="*/ 0 h 4611942"/>
                <a:gd name="connsiteX0-1" fmla="*/ 2305971 w 4611942"/>
                <a:gd name="connsiteY0-2" fmla="*/ 0 h 4611942"/>
                <a:gd name="connsiteX1-3" fmla="*/ 4218119 w 4611942"/>
                <a:gd name="connsiteY1-4" fmla="*/ 1016681 h 4611942"/>
                <a:gd name="connsiteX2-5" fmla="*/ 4282522 w 4611942"/>
                <a:gd name="connsiteY2-6" fmla="*/ 1122692 h 4611942"/>
                <a:gd name="connsiteX3-7" fmla="*/ 3929030 w 4611942"/>
                <a:gd name="connsiteY3-8" fmla="*/ 1823121 h 4611942"/>
                <a:gd name="connsiteX4-9" fmla="*/ 4560435 w 4611942"/>
                <a:gd name="connsiteY4-10" fmla="*/ 1823121 h 4611942"/>
                <a:gd name="connsiteX5-11" fmla="*/ 4565093 w 4611942"/>
                <a:gd name="connsiteY5-12" fmla="*/ 1841237 h 4611942"/>
                <a:gd name="connsiteX6-13" fmla="*/ 4611942 w 4611942"/>
                <a:gd name="connsiteY6-14" fmla="*/ 2305971 h 4611942"/>
                <a:gd name="connsiteX7-15" fmla="*/ 2305971 w 4611942"/>
                <a:gd name="connsiteY7-16" fmla="*/ 4611942 h 4611942"/>
                <a:gd name="connsiteX8-17" fmla="*/ 0 w 4611942"/>
                <a:gd name="connsiteY8-18" fmla="*/ 2305971 h 4611942"/>
                <a:gd name="connsiteX9-19" fmla="*/ 2305971 w 4611942"/>
                <a:gd name="connsiteY9-20" fmla="*/ 0 h 4611942"/>
                <a:gd name="connsiteX0-21" fmla="*/ 3929030 w 4611942"/>
                <a:gd name="connsiteY0-22" fmla="*/ 1823121 h 4611942"/>
                <a:gd name="connsiteX1-23" fmla="*/ 4560435 w 4611942"/>
                <a:gd name="connsiteY1-24" fmla="*/ 1823121 h 4611942"/>
                <a:gd name="connsiteX2-25" fmla="*/ 4565093 w 4611942"/>
                <a:gd name="connsiteY2-26" fmla="*/ 1841237 h 4611942"/>
                <a:gd name="connsiteX3-27" fmla="*/ 4611942 w 4611942"/>
                <a:gd name="connsiteY3-28" fmla="*/ 2305971 h 4611942"/>
                <a:gd name="connsiteX4-29" fmla="*/ 2305971 w 4611942"/>
                <a:gd name="connsiteY4-30" fmla="*/ 4611942 h 4611942"/>
                <a:gd name="connsiteX5-31" fmla="*/ 0 w 4611942"/>
                <a:gd name="connsiteY5-32" fmla="*/ 2305971 h 4611942"/>
                <a:gd name="connsiteX6-33" fmla="*/ 2305971 w 4611942"/>
                <a:gd name="connsiteY6-34" fmla="*/ 0 h 4611942"/>
                <a:gd name="connsiteX7-35" fmla="*/ 4218119 w 4611942"/>
                <a:gd name="connsiteY7-36" fmla="*/ 1016681 h 4611942"/>
                <a:gd name="connsiteX8-37" fmla="*/ 4282522 w 4611942"/>
                <a:gd name="connsiteY8-38" fmla="*/ 1122692 h 4611942"/>
                <a:gd name="connsiteX9-39" fmla="*/ 4020470 w 4611942"/>
                <a:gd name="connsiteY9-40" fmla="*/ 1914561 h 4611942"/>
                <a:gd name="connsiteX0-41" fmla="*/ 3929030 w 4611942"/>
                <a:gd name="connsiteY0-42" fmla="*/ 1823121 h 4611942"/>
                <a:gd name="connsiteX1-43" fmla="*/ 4560435 w 4611942"/>
                <a:gd name="connsiteY1-44" fmla="*/ 1823121 h 4611942"/>
                <a:gd name="connsiteX2-45" fmla="*/ 4565093 w 4611942"/>
                <a:gd name="connsiteY2-46" fmla="*/ 1841237 h 4611942"/>
                <a:gd name="connsiteX3-47" fmla="*/ 4611942 w 4611942"/>
                <a:gd name="connsiteY3-48" fmla="*/ 2305971 h 4611942"/>
                <a:gd name="connsiteX4-49" fmla="*/ 2305971 w 4611942"/>
                <a:gd name="connsiteY4-50" fmla="*/ 4611942 h 4611942"/>
                <a:gd name="connsiteX5-51" fmla="*/ 0 w 4611942"/>
                <a:gd name="connsiteY5-52" fmla="*/ 2305971 h 4611942"/>
                <a:gd name="connsiteX6-53" fmla="*/ 2305971 w 4611942"/>
                <a:gd name="connsiteY6-54" fmla="*/ 0 h 4611942"/>
                <a:gd name="connsiteX7-55" fmla="*/ 4218119 w 4611942"/>
                <a:gd name="connsiteY7-56" fmla="*/ 1016681 h 4611942"/>
                <a:gd name="connsiteX8-57" fmla="*/ 4282522 w 4611942"/>
                <a:gd name="connsiteY8-58" fmla="*/ 1122692 h 4611942"/>
                <a:gd name="connsiteX0-59" fmla="*/ 4560435 w 4611942"/>
                <a:gd name="connsiteY0-60" fmla="*/ 1823121 h 4611942"/>
                <a:gd name="connsiteX1-61" fmla="*/ 4565093 w 4611942"/>
                <a:gd name="connsiteY1-62" fmla="*/ 1841237 h 4611942"/>
                <a:gd name="connsiteX2-63" fmla="*/ 4611942 w 4611942"/>
                <a:gd name="connsiteY2-64" fmla="*/ 2305971 h 4611942"/>
                <a:gd name="connsiteX3-65" fmla="*/ 2305971 w 4611942"/>
                <a:gd name="connsiteY3-66" fmla="*/ 4611942 h 4611942"/>
                <a:gd name="connsiteX4-67" fmla="*/ 0 w 4611942"/>
                <a:gd name="connsiteY4-68" fmla="*/ 2305971 h 4611942"/>
                <a:gd name="connsiteX5-69" fmla="*/ 2305971 w 4611942"/>
                <a:gd name="connsiteY5-70" fmla="*/ 0 h 4611942"/>
                <a:gd name="connsiteX6-71" fmla="*/ 4218119 w 4611942"/>
                <a:gd name="connsiteY6-72" fmla="*/ 1016681 h 4611942"/>
                <a:gd name="connsiteX7-73" fmla="*/ 4282522 w 4611942"/>
                <a:gd name="connsiteY7-74" fmla="*/ 1122692 h 4611942"/>
                <a:gd name="connsiteX0-75" fmla="*/ 4560435 w 4944884"/>
                <a:gd name="connsiteY0-76" fmla="*/ 1823121 h 2495333"/>
                <a:gd name="connsiteX1-77" fmla="*/ 4565093 w 4944884"/>
                <a:gd name="connsiteY1-78" fmla="*/ 1841237 h 2495333"/>
                <a:gd name="connsiteX2-79" fmla="*/ 4611942 w 4944884"/>
                <a:gd name="connsiteY2-80" fmla="*/ 2305971 h 2495333"/>
                <a:gd name="connsiteX3-81" fmla="*/ 0 w 4944884"/>
                <a:gd name="connsiteY3-82" fmla="*/ 2305971 h 2495333"/>
                <a:gd name="connsiteX4-83" fmla="*/ 2305971 w 4944884"/>
                <a:gd name="connsiteY4-84" fmla="*/ 0 h 2495333"/>
                <a:gd name="connsiteX5-85" fmla="*/ 4218119 w 4944884"/>
                <a:gd name="connsiteY5-86" fmla="*/ 1016681 h 2495333"/>
                <a:gd name="connsiteX6-87" fmla="*/ 4282522 w 4944884"/>
                <a:gd name="connsiteY6-88" fmla="*/ 1122692 h 2495333"/>
                <a:gd name="connsiteX0-89" fmla="*/ 4560435 w 4565093"/>
                <a:gd name="connsiteY0-90" fmla="*/ 1823121 h 2384058"/>
                <a:gd name="connsiteX1-91" fmla="*/ 4565093 w 4565093"/>
                <a:gd name="connsiteY1-92" fmla="*/ 1841237 h 2384058"/>
                <a:gd name="connsiteX2-93" fmla="*/ 0 w 4565093"/>
                <a:gd name="connsiteY2-94" fmla="*/ 2305971 h 2384058"/>
                <a:gd name="connsiteX3-95" fmla="*/ 2305971 w 4565093"/>
                <a:gd name="connsiteY3-96" fmla="*/ 0 h 2384058"/>
                <a:gd name="connsiteX4-97" fmla="*/ 4218119 w 4565093"/>
                <a:gd name="connsiteY4-98" fmla="*/ 1016681 h 2384058"/>
                <a:gd name="connsiteX5-99" fmla="*/ 4282522 w 4565093"/>
                <a:gd name="connsiteY5-100" fmla="*/ 1122692 h 2384058"/>
                <a:gd name="connsiteX0-101" fmla="*/ 4560435 w 4560435"/>
                <a:gd name="connsiteY0-102" fmla="*/ 1823121 h 2305971"/>
                <a:gd name="connsiteX1-103" fmla="*/ 0 w 4560435"/>
                <a:gd name="connsiteY1-104" fmla="*/ 2305971 h 2305971"/>
                <a:gd name="connsiteX2-105" fmla="*/ 2305971 w 4560435"/>
                <a:gd name="connsiteY2-106" fmla="*/ 0 h 2305971"/>
                <a:gd name="connsiteX3-107" fmla="*/ 4218119 w 4560435"/>
                <a:gd name="connsiteY3-108" fmla="*/ 1016681 h 2305971"/>
                <a:gd name="connsiteX4-109" fmla="*/ 4282522 w 4560435"/>
                <a:gd name="connsiteY4-110" fmla="*/ 1122692 h 2305971"/>
                <a:gd name="connsiteX0-111" fmla="*/ 0 w 4282522"/>
                <a:gd name="connsiteY0-112" fmla="*/ 2305971 h 2305971"/>
                <a:gd name="connsiteX1-113" fmla="*/ 2305971 w 4282522"/>
                <a:gd name="connsiteY1-114" fmla="*/ 0 h 2305971"/>
                <a:gd name="connsiteX2-115" fmla="*/ 4218119 w 4282522"/>
                <a:gd name="connsiteY2-116" fmla="*/ 1016681 h 2305971"/>
                <a:gd name="connsiteX3-117" fmla="*/ 4282522 w 4282522"/>
                <a:gd name="connsiteY3-118" fmla="*/ 1122692 h 23059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82522" h="2305971">
                  <a:moveTo>
                    <a:pt x="0" y="2305971"/>
                  </a:moveTo>
                  <a:cubicBezTo>
                    <a:pt x="0" y="1032418"/>
                    <a:pt x="1032418" y="0"/>
                    <a:pt x="2305971" y="0"/>
                  </a:cubicBezTo>
                  <a:cubicBezTo>
                    <a:pt x="3101942" y="0"/>
                    <a:pt x="3803719" y="403288"/>
                    <a:pt x="4218119" y="1016681"/>
                  </a:cubicBezTo>
                  <a:lnTo>
                    <a:pt x="4282522" y="1122692"/>
                  </a:ln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7" name="竖排标题 1"/>
          <p:cNvSpPr>
            <a:spLocks noGrp="1"/>
          </p:cNvSpPr>
          <p:nvPr>
            <p:ph type="title" orient="vert" hasCustomPrompt="1"/>
            <p:custDataLst>
              <p:tags r:id="rId15"/>
            </p:custDataLst>
          </p:nvPr>
        </p:nvSpPr>
        <p:spPr>
          <a:xfrm>
            <a:off x="5546115" y="1747594"/>
            <a:ext cx="1099770" cy="3362813"/>
          </a:xfrm>
        </p:spPr>
        <p:txBody>
          <a:bodyPr vert="eaVert" lIns="90000" tIns="46800" rIns="90000" bIns="46800" anchor="ctr">
            <a:normAutofit/>
          </a:bodyPr>
          <a:lstStyle>
            <a:lvl1pPr algn="ctr">
              <a:defRPr sz="4800" b="1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尚巍手书W" panose="0002060004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635"/>
            <a:ext cx="12190730" cy="68573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 flipH="1">
            <a:off x="9144000" y="4281170"/>
            <a:ext cx="3048000" cy="26041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2735" y="164465"/>
            <a:ext cx="11606530" cy="65284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flipH="1">
            <a:off x="9144000" y="4281170"/>
            <a:ext cx="3048000" cy="26041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128905"/>
            <a:ext cx="1070610" cy="6280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635"/>
            <a:ext cx="12190730" cy="68573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flipH="1">
            <a:off x="9144000" y="4281170"/>
            <a:ext cx="3048000" cy="26041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635"/>
            <a:ext cx="12190730" cy="68573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flipH="1">
            <a:off x="9144000" y="4281170"/>
            <a:ext cx="3048000" cy="260413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128905"/>
            <a:ext cx="1070610" cy="6280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635"/>
            <a:ext cx="12190730" cy="68573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flipH="1">
            <a:off x="9144000" y="4281170"/>
            <a:ext cx="3048000" cy="26041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128905"/>
            <a:ext cx="1070610" cy="6280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635"/>
            <a:ext cx="12190730" cy="68573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flipH="1">
            <a:off x="9144000" y="4281170"/>
            <a:ext cx="3048000" cy="260413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128905"/>
            <a:ext cx="1070610" cy="6280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隶书" panose="02010509060101010101" pitchFamily="49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346710" y="310515"/>
            <a:ext cx="1626870" cy="9544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50200" y="3272155"/>
            <a:ext cx="4241800" cy="36239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 userDrawn="1">
            <p:custDataLst>
              <p:tags r:id="rId4"/>
            </p:custDataLst>
          </p:nvPr>
        </p:nvGrpSpPr>
        <p:grpSpPr>
          <a:xfrm>
            <a:off x="2753240" y="1123029"/>
            <a:ext cx="6424532" cy="4608404"/>
            <a:chOff x="2753240" y="1123029"/>
            <a:chExt cx="6424532" cy="4608404"/>
          </a:xfrm>
        </p:grpSpPr>
        <p:pic>
          <p:nvPicPr>
            <p:cNvPr id="20" name="图片 1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7464317" y="2492772"/>
              <a:ext cx="1713455" cy="79843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图片 20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2753240" y="3587863"/>
              <a:ext cx="1957170" cy="911997"/>
            </a:xfrm>
            <a:prstGeom prst="rect">
              <a:avLst/>
            </a:prstGeom>
            <a:ln>
              <a:noFill/>
            </a:ln>
          </p:spPr>
        </p:pic>
        <p:sp>
          <p:nvSpPr>
            <p:cNvPr id="22" name="任意多边形: 形状 21"/>
            <p:cNvSpPr/>
            <p:nvPr userDrawn="1">
              <p:custDataLst>
                <p:tags r:id="rId9"/>
              </p:custDataLst>
            </p:nvPr>
          </p:nvSpPr>
          <p:spPr>
            <a:xfrm>
              <a:off x="3800683" y="1123029"/>
              <a:ext cx="4282522" cy="2305971"/>
            </a:xfrm>
            <a:custGeom>
              <a:avLst/>
              <a:gdLst>
                <a:gd name="connsiteX0" fmla="*/ 2305971 w 4611942"/>
                <a:gd name="connsiteY0" fmla="*/ 0 h 4611942"/>
                <a:gd name="connsiteX1" fmla="*/ 4218119 w 4611942"/>
                <a:gd name="connsiteY1" fmla="*/ 1016681 h 4611942"/>
                <a:gd name="connsiteX2" fmla="*/ 4282522 w 4611942"/>
                <a:gd name="connsiteY2" fmla="*/ 1122692 h 4611942"/>
                <a:gd name="connsiteX3" fmla="*/ 3929030 w 4611942"/>
                <a:gd name="connsiteY3" fmla="*/ 1122692 h 4611942"/>
                <a:gd name="connsiteX4" fmla="*/ 3929030 w 4611942"/>
                <a:gd name="connsiteY4" fmla="*/ 1823121 h 4611942"/>
                <a:gd name="connsiteX5" fmla="*/ 4560435 w 4611942"/>
                <a:gd name="connsiteY5" fmla="*/ 1823121 h 4611942"/>
                <a:gd name="connsiteX6" fmla="*/ 4565093 w 4611942"/>
                <a:gd name="connsiteY6" fmla="*/ 1841237 h 4611942"/>
                <a:gd name="connsiteX7" fmla="*/ 4611942 w 4611942"/>
                <a:gd name="connsiteY7" fmla="*/ 2305971 h 4611942"/>
                <a:gd name="connsiteX8" fmla="*/ 2305971 w 4611942"/>
                <a:gd name="connsiteY8" fmla="*/ 4611942 h 4611942"/>
                <a:gd name="connsiteX9" fmla="*/ 0 w 4611942"/>
                <a:gd name="connsiteY9" fmla="*/ 2305971 h 4611942"/>
                <a:gd name="connsiteX10" fmla="*/ 2305971 w 4611942"/>
                <a:gd name="connsiteY10" fmla="*/ 0 h 4611942"/>
                <a:gd name="connsiteX0-1" fmla="*/ 2305971 w 4611942"/>
                <a:gd name="connsiteY0-2" fmla="*/ 0 h 4611942"/>
                <a:gd name="connsiteX1-3" fmla="*/ 4218119 w 4611942"/>
                <a:gd name="connsiteY1-4" fmla="*/ 1016681 h 4611942"/>
                <a:gd name="connsiteX2-5" fmla="*/ 4282522 w 4611942"/>
                <a:gd name="connsiteY2-6" fmla="*/ 1122692 h 4611942"/>
                <a:gd name="connsiteX3-7" fmla="*/ 3929030 w 4611942"/>
                <a:gd name="connsiteY3-8" fmla="*/ 1823121 h 4611942"/>
                <a:gd name="connsiteX4-9" fmla="*/ 4560435 w 4611942"/>
                <a:gd name="connsiteY4-10" fmla="*/ 1823121 h 4611942"/>
                <a:gd name="connsiteX5-11" fmla="*/ 4565093 w 4611942"/>
                <a:gd name="connsiteY5-12" fmla="*/ 1841237 h 4611942"/>
                <a:gd name="connsiteX6-13" fmla="*/ 4611942 w 4611942"/>
                <a:gd name="connsiteY6-14" fmla="*/ 2305971 h 4611942"/>
                <a:gd name="connsiteX7-15" fmla="*/ 2305971 w 4611942"/>
                <a:gd name="connsiteY7-16" fmla="*/ 4611942 h 4611942"/>
                <a:gd name="connsiteX8-17" fmla="*/ 0 w 4611942"/>
                <a:gd name="connsiteY8-18" fmla="*/ 2305971 h 4611942"/>
                <a:gd name="connsiteX9-19" fmla="*/ 2305971 w 4611942"/>
                <a:gd name="connsiteY9-20" fmla="*/ 0 h 4611942"/>
                <a:gd name="connsiteX0-21" fmla="*/ 3929030 w 4611942"/>
                <a:gd name="connsiteY0-22" fmla="*/ 1823121 h 4611942"/>
                <a:gd name="connsiteX1-23" fmla="*/ 4560435 w 4611942"/>
                <a:gd name="connsiteY1-24" fmla="*/ 1823121 h 4611942"/>
                <a:gd name="connsiteX2-25" fmla="*/ 4565093 w 4611942"/>
                <a:gd name="connsiteY2-26" fmla="*/ 1841237 h 4611942"/>
                <a:gd name="connsiteX3-27" fmla="*/ 4611942 w 4611942"/>
                <a:gd name="connsiteY3-28" fmla="*/ 2305971 h 4611942"/>
                <a:gd name="connsiteX4-29" fmla="*/ 2305971 w 4611942"/>
                <a:gd name="connsiteY4-30" fmla="*/ 4611942 h 4611942"/>
                <a:gd name="connsiteX5-31" fmla="*/ 0 w 4611942"/>
                <a:gd name="connsiteY5-32" fmla="*/ 2305971 h 4611942"/>
                <a:gd name="connsiteX6-33" fmla="*/ 2305971 w 4611942"/>
                <a:gd name="connsiteY6-34" fmla="*/ 0 h 4611942"/>
                <a:gd name="connsiteX7-35" fmla="*/ 4218119 w 4611942"/>
                <a:gd name="connsiteY7-36" fmla="*/ 1016681 h 4611942"/>
                <a:gd name="connsiteX8-37" fmla="*/ 4282522 w 4611942"/>
                <a:gd name="connsiteY8-38" fmla="*/ 1122692 h 4611942"/>
                <a:gd name="connsiteX9-39" fmla="*/ 4020470 w 4611942"/>
                <a:gd name="connsiteY9-40" fmla="*/ 1914561 h 4611942"/>
                <a:gd name="connsiteX0-41" fmla="*/ 3929030 w 4611942"/>
                <a:gd name="connsiteY0-42" fmla="*/ 1823121 h 4611942"/>
                <a:gd name="connsiteX1-43" fmla="*/ 4560435 w 4611942"/>
                <a:gd name="connsiteY1-44" fmla="*/ 1823121 h 4611942"/>
                <a:gd name="connsiteX2-45" fmla="*/ 4565093 w 4611942"/>
                <a:gd name="connsiteY2-46" fmla="*/ 1841237 h 4611942"/>
                <a:gd name="connsiteX3-47" fmla="*/ 4611942 w 4611942"/>
                <a:gd name="connsiteY3-48" fmla="*/ 2305971 h 4611942"/>
                <a:gd name="connsiteX4-49" fmla="*/ 2305971 w 4611942"/>
                <a:gd name="connsiteY4-50" fmla="*/ 4611942 h 4611942"/>
                <a:gd name="connsiteX5-51" fmla="*/ 0 w 4611942"/>
                <a:gd name="connsiteY5-52" fmla="*/ 2305971 h 4611942"/>
                <a:gd name="connsiteX6-53" fmla="*/ 2305971 w 4611942"/>
                <a:gd name="connsiteY6-54" fmla="*/ 0 h 4611942"/>
                <a:gd name="connsiteX7-55" fmla="*/ 4218119 w 4611942"/>
                <a:gd name="connsiteY7-56" fmla="*/ 1016681 h 4611942"/>
                <a:gd name="connsiteX8-57" fmla="*/ 4282522 w 4611942"/>
                <a:gd name="connsiteY8-58" fmla="*/ 1122692 h 4611942"/>
                <a:gd name="connsiteX0-59" fmla="*/ 4560435 w 4611942"/>
                <a:gd name="connsiteY0-60" fmla="*/ 1823121 h 4611942"/>
                <a:gd name="connsiteX1-61" fmla="*/ 4565093 w 4611942"/>
                <a:gd name="connsiteY1-62" fmla="*/ 1841237 h 4611942"/>
                <a:gd name="connsiteX2-63" fmla="*/ 4611942 w 4611942"/>
                <a:gd name="connsiteY2-64" fmla="*/ 2305971 h 4611942"/>
                <a:gd name="connsiteX3-65" fmla="*/ 2305971 w 4611942"/>
                <a:gd name="connsiteY3-66" fmla="*/ 4611942 h 4611942"/>
                <a:gd name="connsiteX4-67" fmla="*/ 0 w 4611942"/>
                <a:gd name="connsiteY4-68" fmla="*/ 2305971 h 4611942"/>
                <a:gd name="connsiteX5-69" fmla="*/ 2305971 w 4611942"/>
                <a:gd name="connsiteY5-70" fmla="*/ 0 h 4611942"/>
                <a:gd name="connsiteX6-71" fmla="*/ 4218119 w 4611942"/>
                <a:gd name="connsiteY6-72" fmla="*/ 1016681 h 4611942"/>
                <a:gd name="connsiteX7-73" fmla="*/ 4282522 w 4611942"/>
                <a:gd name="connsiteY7-74" fmla="*/ 1122692 h 4611942"/>
                <a:gd name="connsiteX0-75" fmla="*/ 4560435 w 4944884"/>
                <a:gd name="connsiteY0-76" fmla="*/ 1823121 h 2495333"/>
                <a:gd name="connsiteX1-77" fmla="*/ 4565093 w 4944884"/>
                <a:gd name="connsiteY1-78" fmla="*/ 1841237 h 2495333"/>
                <a:gd name="connsiteX2-79" fmla="*/ 4611942 w 4944884"/>
                <a:gd name="connsiteY2-80" fmla="*/ 2305971 h 2495333"/>
                <a:gd name="connsiteX3-81" fmla="*/ 0 w 4944884"/>
                <a:gd name="connsiteY3-82" fmla="*/ 2305971 h 2495333"/>
                <a:gd name="connsiteX4-83" fmla="*/ 2305971 w 4944884"/>
                <a:gd name="connsiteY4-84" fmla="*/ 0 h 2495333"/>
                <a:gd name="connsiteX5-85" fmla="*/ 4218119 w 4944884"/>
                <a:gd name="connsiteY5-86" fmla="*/ 1016681 h 2495333"/>
                <a:gd name="connsiteX6-87" fmla="*/ 4282522 w 4944884"/>
                <a:gd name="connsiteY6-88" fmla="*/ 1122692 h 2495333"/>
                <a:gd name="connsiteX0-89" fmla="*/ 4560435 w 4565093"/>
                <a:gd name="connsiteY0-90" fmla="*/ 1823121 h 2384058"/>
                <a:gd name="connsiteX1-91" fmla="*/ 4565093 w 4565093"/>
                <a:gd name="connsiteY1-92" fmla="*/ 1841237 h 2384058"/>
                <a:gd name="connsiteX2-93" fmla="*/ 0 w 4565093"/>
                <a:gd name="connsiteY2-94" fmla="*/ 2305971 h 2384058"/>
                <a:gd name="connsiteX3-95" fmla="*/ 2305971 w 4565093"/>
                <a:gd name="connsiteY3-96" fmla="*/ 0 h 2384058"/>
                <a:gd name="connsiteX4-97" fmla="*/ 4218119 w 4565093"/>
                <a:gd name="connsiteY4-98" fmla="*/ 1016681 h 2384058"/>
                <a:gd name="connsiteX5-99" fmla="*/ 4282522 w 4565093"/>
                <a:gd name="connsiteY5-100" fmla="*/ 1122692 h 2384058"/>
                <a:gd name="connsiteX0-101" fmla="*/ 4560435 w 4560435"/>
                <a:gd name="connsiteY0-102" fmla="*/ 1823121 h 2305971"/>
                <a:gd name="connsiteX1-103" fmla="*/ 0 w 4560435"/>
                <a:gd name="connsiteY1-104" fmla="*/ 2305971 h 2305971"/>
                <a:gd name="connsiteX2-105" fmla="*/ 2305971 w 4560435"/>
                <a:gd name="connsiteY2-106" fmla="*/ 0 h 2305971"/>
                <a:gd name="connsiteX3-107" fmla="*/ 4218119 w 4560435"/>
                <a:gd name="connsiteY3-108" fmla="*/ 1016681 h 2305971"/>
                <a:gd name="connsiteX4-109" fmla="*/ 4282522 w 4560435"/>
                <a:gd name="connsiteY4-110" fmla="*/ 1122692 h 2305971"/>
                <a:gd name="connsiteX0-111" fmla="*/ 0 w 4282522"/>
                <a:gd name="connsiteY0-112" fmla="*/ 2305971 h 2305971"/>
                <a:gd name="connsiteX1-113" fmla="*/ 2305971 w 4282522"/>
                <a:gd name="connsiteY1-114" fmla="*/ 0 h 2305971"/>
                <a:gd name="connsiteX2-115" fmla="*/ 4218119 w 4282522"/>
                <a:gd name="connsiteY2-116" fmla="*/ 1016681 h 2305971"/>
                <a:gd name="connsiteX3-117" fmla="*/ 4282522 w 4282522"/>
                <a:gd name="connsiteY3-118" fmla="*/ 1122692 h 23059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82522" h="2305971">
                  <a:moveTo>
                    <a:pt x="0" y="2305971"/>
                  </a:moveTo>
                  <a:cubicBezTo>
                    <a:pt x="0" y="1032418"/>
                    <a:pt x="1032418" y="0"/>
                    <a:pt x="2305971" y="0"/>
                  </a:cubicBezTo>
                  <a:cubicBezTo>
                    <a:pt x="3101942" y="0"/>
                    <a:pt x="3803719" y="403288"/>
                    <a:pt x="4218119" y="1016681"/>
                  </a:cubicBezTo>
                  <a:lnTo>
                    <a:pt x="4282522" y="1122692"/>
                  </a:ln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0"/>
              </p:custDataLst>
            </p:nvPr>
          </p:nvSpPr>
          <p:spPr>
            <a:xfrm rot="10800000">
              <a:off x="4115486" y="3425462"/>
              <a:ext cx="4282522" cy="2305971"/>
            </a:xfrm>
            <a:custGeom>
              <a:avLst/>
              <a:gdLst>
                <a:gd name="connsiteX0" fmla="*/ 2305971 w 4611942"/>
                <a:gd name="connsiteY0" fmla="*/ 0 h 4611942"/>
                <a:gd name="connsiteX1" fmla="*/ 4218119 w 4611942"/>
                <a:gd name="connsiteY1" fmla="*/ 1016681 h 4611942"/>
                <a:gd name="connsiteX2" fmla="*/ 4282522 w 4611942"/>
                <a:gd name="connsiteY2" fmla="*/ 1122692 h 4611942"/>
                <a:gd name="connsiteX3" fmla="*/ 3929030 w 4611942"/>
                <a:gd name="connsiteY3" fmla="*/ 1122692 h 4611942"/>
                <a:gd name="connsiteX4" fmla="*/ 3929030 w 4611942"/>
                <a:gd name="connsiteY4" fmla="*/ 1823121 h 4611942"/>
                <a:gd name="connsiteX5" fmla="*/ 4560435 w 4611942"/>
                <a:gd name="connsiteY5" fmla="*/ 1823121 h 4611942"/>
                <a:gd name="connsiteX6" fmla="*/ 4565093 w 4611942"/>
                <a:gd name="connsiteY6" fmla="*/ 1841237 h 4611942"/>
                <a:gd name="connsiteX7" fmla="*/ 4611942 w 4611942"/>
                <a:gd name="connsiteY7" fmla="*/ 2305971 h 4611942"/>
                <a:gd name="connsiteX8" fmla="*/ 2305971 w 4611942"/>
                <a:gd name="connsiteY8" fmla="*/ 4611942 h 4611942"/>
                <a:gd name="connsiteX9" fmla="*/ 0 w 4611942"/>
                <a:gd name="connsiteY9" fmla="*/ 2305971 h 4611942"/>
                <a:gd name="connsiteX10" fmla="*/ 2305971 w 4611942"/>
                <a:gd name="connsiteY10" fmla="*/ 0 h 4611942"/>
                <a:gd name="connsiteX0-1" fmla="*/ 2305971 w 4611942"/>
                <a:gd name="connsiteY0-2" fmla="*/ 0 h 4611942"/>
                <a:gd name="connsiteX1-3" fmla="*/ 4218119 w 4611942"/>
                <a:gd name="connsiteY1-4" fmla="*/ 1016681 h 4611942"/>
                <a:gd name="connsiteX2-5" fmla="*/ 4282522 w 4611942"/>
                <a:gd name="connsiteY2-6" fmla="*/ 1122692 h 4611942"/>
                <a:gd name="connsiteX3-7" fmla="*/ 3929030 w 4611942"/>
                <a:gd name="connsiteY3-8" fmla="*/ 1823121 h 4611942"/>
                <a:gd name="connsiteX4-9" fmla="*/ 4560435 w 4611942"/>
                <a:gd name="connsiteY4-10" fmla="*/ 1823121 h 4611942"/>
                <a:gd name="connsiteX5-11" fmla="*/ 4565093 w 4611942"/>
                <a:gd name="connsiteY5-12" fmla="*/ 1841237 h 4611942"/>
                <a:gd name="connsiteX6-13" fmla="*/ 4611942 w 4611942"/>
                <a:gd name="connsiteY6-14" fmla="*/ 2305971 h 4611942"/>
                <a:gd name="connsiteX7-15" fmla="*/ 2305971 w 4611942"/>
                <a:gd name="connsiteY7-16" fmla="*/ 4611942 h 4611942"/>
                <a:gd name="connsiteX8-17" fmla="*/ 0 w 4611942"/>
                <a:gd name="connsiteY8-18" fmla="*/ 2305971 h 4611942"/>
                <a:gd name="connsiteX9-19" fmla="*/ 2305971 w 4611942"/>
                <a:gd name="connsiteY9-20" fmla="*/ 0 h 4611942"/>
                <a:gd name="connsiteX0-21" fmla="*/ 3929030 w 4611942"/>
                <a:gd name="connsiteY0-22" fmla="*/ 1823121 h 4611942"/>
                <a:gd name="connsiteX1-23" fmla="*/ 4560435 w 4611942"/>
                <a:gd name="connsiteY1-24" fmla="*/ 1823121 h 4611942"/>
                <a:gd name="connsiteX2-25" fmla="*/ 4565093 w 4611942"/>
                <a:gd name="connsiteY2-26" fmla="*/ 1841237 h 4611942"/>
                <a:gd name="connsiteX3-27" fmla="*/ 4611942 w 4611942"/>
                <a:gd name="connsiteY3-28" fmla="*/ 2305971 h 4611942"/>
                <a:gd name="connsiteX4-29" fmla="*/ 2305971 w 4611942"/>
                <a:gd name="connsiteY4-30" fmla="*/ 4611942 h 4611942"/>
                <a:gd name="connsiteX5-31" fmla="*/ 0 w 4611942"/>
                <a:gd name="connsiteY5-32" fmla="*/ 2305971 h 4611942"/>
                <a:gd name="connsiteX6-33" fmla="*/ 2305971 w 4611942"/>
                <a:gd name="connsiteY6-34" fmla="*/ 0 h 4611942"/>
                <a:gd name="connsiteX7-35" fmla="*/ 4218119 w 4611942"/>
                <a:gd name="connsiteY7-36" fmla="*/ 1016681 h 4611942"/>
                <a:gd name="connsiteX8-37" fmla="*/ 4282522 w 4611942"/>
                <a:gd name="connsiteY8-38" fmla="*/ 1122692 h 4611942"/>
                <a:gd name="connsiteX9-39" fmla="*/ 4020470 w 4611942"/>
                <a:gd name="connsiteY9-40" fmla="*/ 1914561 h 4611942"/>
                <a:gd name="connsiteX0-41" fmla="*/ 3929030 w 4611942"/>
                <a:gd name="connsiteY0-42" fmla="*/ 1823121 h 4611942"/>
                <a:gd name="connsiteX1-43" fmla="*/ 4560435 w 4611942"/>
                <a:gd name="connsiteY1-44" fmla="*/ 1823121 h 4611942"/>
                <a:gd name="connsiteX2-45" fmla="*/ 4565093 w 4611942"/>
                <a:gd name="connsiteY2-46" fmla="*/ 1841237 h 4611942"/>
                <a:gd name="connsiteX3-47" fmla="*/ 4611942 w 4611942"/>
                <a:gd name="connsiteY3-48" fmla="*/ 2305971 h 4611942"/>
                <a:gd name="connsiteX4-49" fmla="*/ 2305971 w 4611942"/>
                <a:gd name="connsiteY4-50" fmla="*/ 4611942 h 4611942"/>
                <a:gd name="connsiteX5-51" fmla="*/ 0 w 4611942"/>
                <a:gd name="connsiteY5-52" fmla="*/ 2305971 h 4611942"/>
                <a:gd name="connsiteX6-53" fmla="*/ 2305971 w 4611942"/>
                <a:gd name="connsiteY6-54" fmla="*/ 0 h 4611942"/>
                <a:gd name="connsiteX7-55" fmla="*/ 4218119 w 4611942"/>
                <a:gd name="connsiteY7-56" fmla="*/ 1016681 h 4611942"/>
                <a:gd name="connsiteX8-57" fmla="*/ 4282522 w 4611942"/>
                <a:gd name="connsiteY8-58" fmla="*/ 1122692 h 4611942"/>
                <a:gd name="connsiteX0-59" fmla="*/ 4560435 w 4611942"/>
                <a:gd name="connsiteY0-60" fmla="*/ 1823121 h 4611942"/>
                <a:gd name="connsiteX1-61" fmla="*/ 4565093 w 4611942"/>
                <a:gd name="connsiteY1-62" fmla="*/ 1841237 h 4611942"/>
                <a:gd name="connsiteX2-63" fmla="*/ 4611942 w 4611942"/>
                <a:gd name="connsiteY2-64" fmla="*/ 2305971 h 4611942"/>
                <a:gd name="connsiteX3-65" fmla="*/ 2305971 w 4611942"/>
                <a:gd name="connsiteY3-66" fmla="*/ 4611942 h 4611942"/>
                <a:gd name="connsiteX4-67" fmla="*/ 0 w 4611942"/>
                <a:gd name="connsiteY4-68" fmla="*/ 2305971 h 4611942"/>
                <a:gd name="connsiteX5-69" fmla="*/ 2305971 w 4611942"/>
                <a:gd name="connsiteY5-70" fmla="*/ 0 h 4611942"/>
                <a:gd name="connsiteX6-71" fmla="*/ 4218119 w 4611942"/>
                <a:gd name="connsiteY6-72" fmla="*/ 1016681 h 4611942"/>
                <a:gd name="connsiteX7-73" fmla="*/ 4282522 w 4611942"/>
                <a:gd name="connsiteY7-74" fmla="*/ 1122692 h 4611942"/>
                <a:gd name="connsiteX0-75" fmla="*/ 4560435 w 4944884"/>
                <a:gd name="connsiteY0-76" fmla="*/ 1823121 h 2495333"/>
                <a:gd name="connsiteX1-77" fmla="*/ 4565093 w 4944884"/>
                <a:gd name="connsiteY1-78" fmla="*/ 1841237 h 2495333"/>
                <a:gd name="connsiteX2-79" fmla="*/ 4611942 w 4944884"/>
                <a:gd name="connsiteY2-80" fmla="*/ 2305971 h 2495333"/>
                <a:gd name="connsiteX3-81" fmla="*/ 0 w 4944884"/>
                <a:gd name="connsiteY3-82" fmla="*/ 2305971 h 2495333"/>
                <a:gd name="connsiteX4-83" fmla="*/ 2305971 w 4944884"/>
                <a:gd name="connsiteY4-84" fmla="*/ 0 h 2495333"/>
                <a:gd name="connsiteX5-85" fmla="*/ 4218119 w 4944884"/>
                <a:gd name="connsiteY5-86" fmla="*/ 1016681 h 2495333"/>
                <a:gd name="connsiteX6-87" fmla="*/ 4282522 w 4944884"/>
                <a:gd name="connsiteY6-88" fmla="*/ 1122692 h 2495333"/>
                <a:gd name="connsiteX0-89" fmla="*/ 4560435 w 4565093"/>
                <a:gd name="connsiteY0-90" fmla="*/ 1823121 h 2384058"/>
                <a:gd name="connsiteX1-91" fmla="*/ 4565093 w 4565093"/>
                <a:gd name="connsiteY1-92" fmla="*/ 1841237 h 2384058"/>
                <a:gd name="connsiteX2-93" fmla="*/ 0 w 4565093"/>
                <a:gd name="connsiteY2-94" fmla="*/ 2305971 h 2384058"/>
                <a:gd name="connsiteX3-95" fmla="*/ 2305971 w 4565093"/>
                <a:gd name="connsiteY3-96" fmla="*/ 0 h 2384058"/>
                <a:gd name="connsiteX4-97" fmla="*/ 4218119 w 4565093"/>
                <a:gd name="connsiteY4-98" fmla="*/ 1016681 h 2384058"/>
                <a:gd name="connsiteX5-99" fmla="*/ 4282522 w 4565093"/>
                <a:gd name="connsiteY5-100" fmla="*/ 1122692 h 2384058"/>
                <a:gd name="connsiteX0-101" fmla="*/ 4560435 w 4560435"/>
                <a:gd name="connsiteY0-102" fmla="*/ 1823121 h 2305971"/>
                <a:gd name="connsiteX1-103" fmla="*/ 0 w 4560435"/>
                <a:gd name="connsiteY1-104" fmla="*/ 2305971 h 2305971"/>
                <a:gd name="connsiteX2-105" fmla="*/ 2305971 w 4560435"/>
                <a:gd name="connsiteY2-106" fmla="*/ 0 h 2305971"/>
                <a:gd name="connsiteX3-107" fmla="*/ 4218119 w 4560435"/>
                <a:gd name="connsiteY3-108" fmla="*/ 1016681 h 2305971"/>
                <a:gd name="connsiteX4-109" fmla="*/ 4282522 w 4560435"/>
                <a:gd name="connsiteY4-110" fmla="*/ 1122692 h 2305971"/>
                <a:gd name="connsiteX0-111" fmla="*/ 0 w 4282522"/>
                <a:gd name="connsiteY0-112" fmla="*/ 2305971 h 2305971"/>
                <a:gd name="connsiteX1-113" fmla="*/ 2305971 w 4282522"/>
                <a:gd name="connsiteY1-114" fmla="*/ 0 h 2305971"/>
                <a:gd name="connsiteX2-115" fmla="*/ 4218119 w 4282522"/>
                <a:gd name="connsiteY2-116" fmla="*/ 1016681 h 2305971"/>
                <a:gd name="connsiteX3-117" fmla="*/ 4282522 w 4282522"/>
                <a:gd name="connsiteY3-118" fmla="*/ 1122692 h 23059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82522" h="2305971">
                  <a:moveTo>
                    <a:pt x="0" y="2305971"/>
                  </a:moveTo>
                  <a:cubicBezTo>
                    <a:pt x="0" y="1032418"/>
                    <a:pt x="1032418" y="0"/>
                    <a:pt x="2305971" y="0"/>
                  </a:cubicBezTo>
                  <a:cubicBezTo>
                    <a:pt x="3101942" y="0"/>
                    <a:pt x="3803719" y="403288"/>
                    <a:pt x="4218119" y="1016681"/>
                  </a:cubicBezTo>
                  <a:lnTo>
                    <a:pt x="4282522" y="1122692"/>
                  </a:ln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 flipH="1">
            <a:off x="9159333" y="1372720"/>
            <a:ext cx="1070517" cy="628180"/>
          </a:xfrm>
          <a:prstGeom prst="rect">
            <a:avLst/>
          </a:prstGeom>
        </p:spPr>
      </p:pic>
      <p:sp>
        <p:nvSpPr>
          <p:cNvPr id="15" name="竖排标题 1"/>
          <p:cNvSpPr>
            <a:spLocks noGrp="1"/>
          </p:cNvSpPr>
          <p:nvPr>
            <p:ph type="title" orient="vert" hasCustomPrompt="1"/>
            <p:custDataLst>
              <p:tags r:id="rId13"/>
            </p:custDataLst>
          </p:nvPr>
        </p:nvSpPr>
        <p:spPr>
          <a:xfrm>
            <a:off x="5546114" y="1123030"/>
            <a:ext cx="1099770" cy="4611941"/>
          </a:xfrm>
        </p:spPr>
        <p:txBody>
          <a:bodyPr vert="eaVert" lIns="90000" tIns="46800" rIns="90000" bIns="46800" anchor="ctr">
            <a:normAutofit/>
          </a:bodyPr>
          <a:lstStyle>
            <a:lvl1pPr algn="ctr">
              <a:defRPr sz="4800" b="1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尚巍手书W" panose="0002060004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2DB74B1-8DDB-4128-9837-BB3658DDA4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EB28F856-347C-49F7-A05C-381B705523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428"/>
            <a:ext cx="12192000" cy="6884467"/>
            <a:chOff x="0" y="428"/>
            <a:chExt cx="12192000" cy="6884467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" y="428"/>
              <a:ext cx="12190476" cy="6857143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flipH="1">
              <a:off x="9144000" y="4280861"/>
              <a:ext cx="3048000" cy="2604034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0" y="129140"/>
              <a:ext cx="1070517" cy="62818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73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 flipH="1">
            <a:off x="9111334" y="1249644"/>
            <a:ext cx="1070517" cy="628180"/>
          </a:xfrm>
          <a:prstGeom prst="rect">
            <a:avLst/>
          </a:prstGeom>
        </p:spPr>
      </p:pic>
      <p:sp useBgFill="1"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4101719" y="3760041"/>
            <a:ext cx="950582" cy="7004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cs typeface="+mn-ea"/>
              <a:sym typeface="+mn-lt"/>
            </a:endParaRPr>
          </a:p>
        </p:txBody>
      </p:sp>
      <p:sp useBgFill="1"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7141576" y="2359183"/>
            <a:ext cx="950582" cy="7004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8" name="竖排标题 1"/>
          <p:cNvSpPr>
            <a:spLocks noGrp="1"/>
          </p:cNvSpPr>
          <p:nvPr>
            <p:ph type="title" orient="vert" hasCustomPrompt="1"/>
            <p:custDataLst>
              <p:tags r:id="rId8"/>
            </p:custDataLst>
          </p:nvPr>
        </p:nvSpPr>
        <p:spPr>
          <a:xfrm>
            <a:off x="5596105" y="1747594"/>
            <a:ext cx="999791" cy="3362813"/>
          </a:xfrm>
        </p:spPr>
        <p:txBody>
          <a:bodyPr vert="eaVert" lIns="90000" tIns="46800" rIns="90000" bIns="46800" anchor="ctr">
            <a:normAutofit/>
          </a:bodyPr>
          <a:lstStyle>
            <a:lvl1pPr algn="ctr">
              <a:defRPr sz="4800" b="1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尚巍手书W" panose="0002060004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14" name="组合 13"/>
          <p:cNvGrpSpPr/>
          <p:nvPr userDrawn="1">
            <p:custDataLst>
              <p:tags r:id="rId12"/>
            </p:custDataLst>
          </p:nvPr>
        </p:nvGrpSpPr>
        <p:grpSpPr>
          <a:xfrm>
            <a:off x="3057780" y="1249644"/>
            <a:ext cx="6076440" cy="4358713"/>
            <a:chOff x="2753240" y="1123029"/>
            <a:chExt cx="6424532" cy="4608404"/>
          </a:xfrm>
        </p:grpSpPr>
        <p:pic>
          <p:nvPicPr>
            <p:cNvPr id="15" name="图片 14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7464317" y="2492772"/>
              <a:ext cx="1713455" cy="79843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图片 15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2753240" y="3587863"/>
              <a:ext cx="1957170" cy="911997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任意多边形: 形状 16"/>
            <p:cNvSpPr/>
            <p:nvPr userDrawn="1">
              <p:custDataLst>
                <p:tags r:id="rId17"/>
              </p:custDataLst>
            </p:nvPr>
          </p:nvSpPr>
          <p:spPr>
            <a:xfrm>
              <a:off x="3800683" y="1123029"/>
              <a:ext cx="4282522" cy="2305971"/>
            </a:xfrm>
            <a:custGeom>
              <a:avLst/>
              <a:gdLst>
                <a:gd name="connsiteX0" fmla="*/ 2305971 w 4611942"/>
                <a:gd name="connsiteY0" fmla="*/ 0 h 4611942"/>
                <a:gd name="connsiteX1" fmla="*/ 4218119 w 4611942"/>
                <a:gd name="connsiteY1" fmla="*/ 1016681 h 4611942"/>
                <a:gd name="connsiteX2" fmla="*/ 4282522 w 4611942"/>
                <a:gd name="connsiteY2" fmla="*/ 1122692 h 4611942"/>
                <a:gd name="connsiteX3" fmla="*/ 3929030 w 4611942"/>
                <a:gd name="connsiteY3" fmla="*/ 1122692 h 4611942"/>
                <a:gd name="connsiteX4" fmla="*/ 3929030 w 4611942"/>
                <a:gd name="connsiteY4" fmla="*/ 1823121 h 4611942"/>
                <a:gd name="connsiteX5" fmla="*/ 4560435 w 4611942"/>
                <a:gd name="connsiteY5" fmla="*/ 1823121 h 4611942"/>
                <a:gd name="connsiteX6" fmla="*/ 4565093 w 4611942"/>
                <a:gd name="connsiteY6" fmla="*/ 1841237 h 4611942"/>
                <a:gd name="connsiteX7" fmla="*/ 4611942 w 4611942"/>
                <a:gd name="connsiteY7" fmla="*/ 2305971 h 4611942"/>
                <a:gd name="connsiteX8" fmla="*/ 2305971 w 4611942"/>
                <a:gd name="connsiteY8" fmla="*/ 4611942 h 4611942"/>
                <a:gd name="connsiteX9" fmla="*/ 0 w 4611942"/>
                <a:gd name="connsiteY9" fmla="*/ 2305971 h 4611942"/>
                <a:gd name="connsiteX10" fmla="*/ 2305971 w 4611942"/>
                <a:gd name="connsiteY10" fmla="*/ 0 h 4611942"/>
                <a:gd name="connsiteX0-1" fmla="*/ 2305971 w 4611942"/>
                <a:gd name="connsiteY0-2" fmla="*/ 0 h 4611942"/>
                <a:gd name="connsiteX1-3" fmla="*/ 4218119 w 4611942"/>
                <a:gd name="connsiteY1-4" fmla="*/ 1016681 h 4611942"/>
                <a:gd name="connsiteX2-5" fmla="*/ 4282522 w 4611942"/>
                <a:gd name="connsiteY2-6" fmla="*/ 1122692 h 4611942"/>
                <a:gd name="connsiteX3-7" fmla="*/ 3929030 w 4611942"/>
                <a:gd name="connsiteY3-8" fmla="*/ 1823121 h 4611942"/>
                <a:gd name="connsiteX4-9" fmla="*/ 4560435 w 4611942"/>
                <a:gd name="connsiteY4-10" fmla="*/ 1823121 h 4611942"/>
                <a:gd name="connsiteX5-11" fmla="*/ 4565093 w 4611942"/>
                <a:gd name="connsiteY5-12" fmla="*/ 1841237 h 4611942"/>
                <a:gd name="connsiteX6-13" fmla="*/ 4611942 w 4611942"/>
                <a:gd name="connsiteY6-14" fmla="*/ 2305971 h 4611942"/>
                <a:gd name="connsiteX7-15" fmla="*/ 2305971 w 4611942"/>
                <a:gd name="connsiteY7-16" fmla="*/ 4611942 h 4611942"/>
                <a:gd name="connsiteX8-17" fmla="*/ 0 w 4611942"/>
                <a:gd name="connsiteY8-18" fmla="*/ 2305971 h 4611942"/>
                <a:gd name="connsiteX9-19" fmla="*/ 2305971 w 4611942"/>
                <a:gd name="connsiteY9-20" fmla="*/ 0 h 4611942"/>
                <a:gd name="connsiteX0-21" fmla="*/ 3929030 w 4611942"/>
                <a:gd name="connsiteY0-22" fmla="*/ 1823121 h 4611942"/>
                <a:gd name="connsiteX1-23" fmla="*/ 4560435 w 4611942"/>
                <a:gd name="connsiteY1-24" fmla="*/ 1823121 h 4611942"/>
                <a:gd name="connsiteX2-25" fmla="*/ 4565093 w 4611942"/>
                <a:gd name="connsiteY2-26" fmla="*/ 1841237 h 4611942"/>
                <a:gd name="connsiteX3-27" fmla="*/ 4611942 w 4611942"/>
                <a:gd name="connsiteY3-28" fmla="*/ 2305971 h 4611942"/>
                <a:gd name="connsiteX4-29" fmla="*/ 2305971 w 4611942"/>
                <a:gd name="connsiteY4-30" fmla="*/ 4611942 h 4611942"/>
                <a:gd name="connsiteX5-31" fmla="*/ 0 w 4611942"/>
                <a:gd name="connsiteY5-32" fmla="*/ 2305971 h 4611942"/>
                <a:gd name="connsiteX6-33" fmla="*/ 2305971 w 4611942"/>
                <a:gd name="connsiteY6-34" fmla="*/ 0 h 4611942"/>
                <a:gd name="connsiteX7-35" fmla="*/ 4218119 w 4611942"/>
                <a:gd name="connsiteY7-36" fmla="*/ 1016681 h 4611942"/>
                <a:gd name="connsiteX8-37" fmla="*/ 4282522 w 4611942"/>
                <a:gd name="connsiteY8-38" fmla="*/ 1122692 h 4611942"/>
                <a:gd name="connsiteX9-39" fmla="*/ 4020470 w 4611942"/>
                <a:gd name="connsiteY9-40" fmla="*/ 1914561 h 4611942"/>
                <a:gd name="connsiteX0-41" fmla="*/ 3929030 w 4611942"/>
                <a:gd name="connsiteY0-42" fmla="*/ 1823121 h 4611942"/>
                <a:gd name="connsiteX1-43" fmla="*/ 4560435 w 4611942"/>
                <a:gd name="connsiteY1-44" fmla="*/ 1823121 h 4611942"/>
                <a:gd name="connsiteX2-45" fmla="*/ 4565093 w 4611942"/>
                <a:gd name="connsiteY2-46" fmla="*/ 1841237 h 4611942"/>
                <a:gd name="connsiteX3-47" fmla="*/ 4611942 w 4611942"/>
                <a:gd name="connsiteY3-48" fmla="*/ 2305971 h 4611942"/>
                <a:gd name="connsiteX4-49" fmla="*/ 2305971 w 4611942"/>
                <a:gd name="connsiteY4-50" fmla="*/ 4611942 h 4611942"/>
                <a:gd name="connsiteX5-51" fmla="*/ 0 w 4611942"/>
                <a:gd name="connsiteY5-52" fmla="*/ 2305971 h 4611942"/>
                <a:gd name="connsiteX6-53" fmla="*/ 2305971 w 4611942"/>
                <a:gd name="connsiteY6-54" fmla="*/ 0 h 4611942"/>
                <a:gd name="connsiteX7-55" fmla="*/ 4218119 w 4611942"/>
                <a:gd name="connsiteY7-56" fmla="*/ 1016681 h 4611942"/>
                <a:gd name="connsiteX8-57" fmla="*/ 4282522 w 4611942"/>
                <a:gd name="connsiteY8-58" fmla="*/ 1122692 h 4611942"/>
                <a:gd name="connsiteX0-59" fmla="*/ 4560435 w 4611942"/>
                <a:gd name="connsiteY0-60" fmla="*/ 1823121 h 4611942"/>
                <a:gd name="connsiteX1-61" fmla="*/ 4565093 w 4611942"/>
                <a:gd name="connsiteY1-62" fmla="*/ 1841237 h 4611942"/>
                <a:gd name="connsiteX2-63" fmla="*/ 4611942 w 4611942"/>
                <a:gd name="connsiteY2-64" fmla="*/ 2305971 h 4611942"/>
                <a:gd name="connsiteX3-65" fmla="*/ 2305971 w 4611942"/>
                <a:gd name="connsiteY3-66" fmla="*/ 4611942 h 4611942"/>
                <a:gd name="connsiteX4-67" fmla="*/ 0 w 4611942"/>
                <a:gd name="connsiteY4-68" fmla="*/ 2305971 h 4611942"/>
                <a:gd name="connsiteX5-69" fmla="*/ 2305971 w 4611942"/>
                <a:gd name="connsiteY5-70" fmla="*/ 0 h 4611942"/>
                <a:gd name="connsiteX6-71" fmla="*/ 4218119 w 4611942"/>
                <a:gd name="connsiteY6-72" fmla="*/ 1016681 h 4611942"/>
                <a:gd name="connsiteX7-73" fmla="*/ 4282522 w 4611942"/>
                <a:gd name="connsiteY7-74" fmla="*/ 1122692 h 4611942"/>
                <a:gd name="connsiteX0-75" fmla="*/ 4560435 w 4944884"/>
                <a:gd name="connsiteY0-76" fmla="*/ 1823121 h 2495333"/>
                <a:gd name="connsiteX1-77" fmla="*/ 4565093 w 4944884"/>
                <a:gd name="connsiteY1-78" fmla="*/ 1841237 h 2495333"/>
                <a:gd name="connsiteX2-79" fmla="*/ 4611942 w 4944884"/>
                <a:gd name="connsiteY2-80" fmla="*/ 2305971 h 2495333"/>
                <a:gd name="connsiteX3-81" fmla="*/ 0 w 4944884"/>
                <a:gd name="connsiteY3-82" fmla="*/ 2305971 h 2495333"/>
                <a:gd name="connsiteX4-83" fmla="*/ 2305971 w 4944884"/>
                <a:gd name="connsiteY4-84" fmla="*/ 0 h 2495333"/>
                <a:gd name="connsiteX5-85" fmla="*/ 4218119 w 4944884"/>
                <a:gd name="connsiteY5-86" fmla="*/ 1016681 h 2495333"/>
                <a:gd name="connsiteX6-87" fmla="*/ 4282522 w 4944884"/>
                <a:gd name="connsiteY6-88" fmla="*/ 1122692 h 2495333"/>
                <a:gd name="connsiteX0-89" fmla="*/ 4560435 w 4565093"/>
                <a:gd name="connsiteY0-90" fmla="*/ 1823121 h 2384058"/>
                <a:gd name="connsiteX1-91" fmla="*/ 4565093 w 4565093"/>
                <a:gd name="connsiteY1-92" fmla="*/ 1841237 h 2384058"/>
                <a:gd name="connsiteX2-93" fmla="*/ 0 w 4565093"/>
                <a:gd name="connsiteY2-94" fmla="*/ 2305971 h 2384058"/>
                <a:gd name="connsiteX3-95" fmla="*/ 2305971 w 4565093"/>
                <a:gd name="connsiteY3-96" fmla="*/ 0 h 2384058"/>
                <a:gd name="connsiteX4-97" fmla="*/ 4218119 w 4565093"/>
                <a:gd name="connsiteY4-98" fmla="*/ 1016681 h 2384058"/>
                <a:gd name="connsiteX5-99" fmla="*/ 4282522 w 4565093"/>
                <a:gd name="connsiteY5-100" fmla="*/ 1122692 h 2384058"/>
                <a:gd name="connsiteX0-101" fmla="*/ 4560435 w 4560435"/>
                <a:gd name="connsiteY0-102" fmla="*/ 1823121 h 2305971"/>
                <a:gd name="connsiteX1-103" fmla="*/ 0 w 4560435"/>
                <a:gd name="connsiteY1-104" fmla="*/ 2305971 h 2305971"/>
                <a:gd name="connsiteX2-105" fmla="*/ 2305971 w 4560435"/>
                <a:gd name="connsiteY2-106" fmla="*/ 0 h 2305971"/>
                <a:gd name="connsiteX3-107" fmla="*/ 4218119 w 4560435"/>
                <a:gd name="connsiteY3-108" fmla="*/ 1016681 h 2305971"/>
                <a:gd name="connsiteX4-109" fmla="*/ 4282522 w 4560435"/>
                <a:gd name="connsiteY4-110" fmla="*/ 1122692 h 2305971"/>
                <a:gd name="connsiteX0-111" fmla="*/ 0 w 4282522"/>
                <a:gd name="connsiteY0-112" fmla="*/ 2305971 h 2305971"/>
                <a:gd name="connsiteX1-113" fmla="*/ 2305971 w 4282522"/>
                <a:gd name="connsiteY1-114" fmla="*/ 0 h 2305971"/>
                <a:gd name="connsiteX2-115" fmla="*/ 4218119 w 4282522"/>
                <a:gd name="connsiteY2-116" fmla="*/ 1016681 h 2305971"/>
                <a:gd name="connsiteX3-117" fmla="*/ 4282522 w 4282522"/>
                <a:gd name="connsiteY3-118" fmla="*/ 1122692 h 23059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82522" h="2305971">
                  <a:moveTo>
                    <a:pt x="0" y="2305971"/>
                  </a:moveTo>
                  <a:cubicBezTo>
                    <a:pt x="0" y="1032418"/>
                    <a:pt x="1032418" y="0"/>
                    <a:pt x="2305971" y="0"/>
                  </a:cubicBezTo>
                  <a:cubicBezTo>
                    <a:pt x="3101942" y="0"/>
                    <a:pt x="3803719" y="403288"/>
                    <a:pt x="4218119" y="1016681"/>
                  </a:cubicBezTo>
                  <a:lnTo>
                    <a:pt x="4282522" y="1122692"/>
                  </a:ln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18"/>
              </p:custDataLst>
            </p:nvPr>
          </p:nvSpPr>
          <p:spPr>
            <a:xfrm rot="10800000">
              <a:off x="4115486" y="3425462"/>
              <a:ext cx="4282522" cy="2305971"/>
            </a:xfrm>
            <a:custGeom>
              <a:avLst/>
              <a:gdLst>
                <a:gd name="connsiteX0" fmla="*/ 2305971 w 4611942"/>
                <a:gd name="connsiteY0" fmla="*/ 0 h 4611942"/>
                <a:gd name="connsiteX1" fmla="*/ 4218119 w 4611942"/>
                <a:gd name="connsiteY1" fmla="*/ 1016681 h 4611942"/>
                <a:gd name="connsiteX2" fmla="*/ 4282522 w 4611942"/>
                <a:gd name="connsiteY2" fmla="*/ 1122692 h 4611942"/>
                <a:gd name="connsiteX3" fmla="*/ 3929030 w 4611942"/>
                <a:gd name="connsiteY3" fmla="*/ 1122692 h 4611942"/>
                <a:gd name="connsiteX4" fmla="*/ 3929030 w 4611942"/>
                <a:gd name="connsiteY4" fmla="*/ 1823121 h 4611942"/>
                <a:gd name="connsiteX5" fmla="*/ 4560435 w 4611942"/>
                <a:gd name="connsiteY5" fmla="*/ 1823121 h 4611942"/>
                <a:gd name="connsiteX6" fmla="*/ 4565093 w 4611942"/>
                <a:gd name="connsiteY6" fmla="*/ 1841237 h 4611942"/>
                <a:gd name="connsiteX7" fmla="*/ 4611942 w 4611942"/>
                <a:gd name="connsiteY7" fmla="*/ 2305971 h 4611942"/>
                <a:gd name="connsiteX8" fmla="*/ 2305971 w 4611942"/>
                <a:gd name="connsiteY8" fmla="*/ 4611942 h 4611942"/>
                <a:gd name="connsiteX9" fmla="*/ 0 w 4611942"/>
                <a:gd name="connsiteY9" fmla="*/ 2305971 h 4611942"/>
                <a:gd name="connsiteX10" fmla="*/ 2305971 w 4611942"/>
                <a:gd name="connsiteY10" fmla="*/ 0 h 4611942"/>
                <a:gd name="connsiteX0-1" fmla="*/ 2305971 w 4611942"/>
                <a:gd name="connsiteY0-2" fmla="*/ 0 h 4611942"/>
                <a:gd name="connsiteX1-3" fmla="*/ 4218119 w 4611942"/>
                <a:gd name="connsiteY1-4" fmla="*/ 1016681 h 4611942"/>
                <a:gd name="connsiteX2-5" fmla="*/ 4282522 w 4611942"/>
                <a:gd name="connsiteY2-6" fmla="*/ 1122692 h 4611942"/>
                <a:gd name="connsiteX3-7" fmla="*/ 3929030 w 4611942"/>
                <a:gd name="connsiteY3-8" fmla="*/ 1823121 h 4611942"/>
                <a:gd name="connsiteX4-9" fmla="*/ 4560435 w 4611942"/>
                <a:gd name="connsiteY4-10" fmla="*/ 1823121 h 4611942"/>
                <a:gd name="connsiteX5-11" fmla="*/ 4565093 w 4611942"/>
                <a:gd name="connsiteY5-12" fmla="*/ 1841237 h 4611942"/>
                <a:gd name="connsiteX6-13" fmla="*/ 4611942 w 4611942"/>
                <a:gd name="connsiteY6-14" fmla="*/ 2305971 h 4611942"/>
                <a:gd name="connsiteX7-15" fmla="*/ 2305971 w 4611942"/>
                <a:gd name="connsiteY7-16" fmla="*/ 4611942 h 4611942"/>
                <a:gd name="connsiteX8-17" fmla="*/ 0 w 4611942"/>
                <a:gd name="connsiteY8-18" fmla="*/ 2305971 h 4611942"/>
                <a:gd name="connsiteX9-19" fmla="*/ 2305971 w 4611942"/>
                <a:gd name="connsiteY9-20" fmla="*/ 0 h 4611942"/>
                <a:gd name="connsiteX0-21" fmla="*/ 3929030 w 4611942"/>
                <a:gd name="connsiteY0-22" fmla="*/ 1823121 h 4611942"/>
                <a:gd name="connsiteX1-23" fmla="*/ 4560435 w 4611942"/>
                <a:gd name="connsiteY1-24" fmla="*/ 1823121 h 4611942"/>
                <a:gd name="connsiteX2-25" fmla="*/ 4565093 w 4611942"/>
                <a:gd name="connsiteY2-26" fmla="*/ 1841237 h 4611942"/>
                <a:gd name="connsiteX3-27" fmla="*/ 4611942 w 4611942"/>
                <a:gd name="connsiteY3-28" fmla="*/ 2305971 h 4611942"/>
                <a:gd name="connsiteX4-29" fmla="*/ 2305971 w 4611942"/>
                <a:gd name="connsiteY4-30" fmla="*/ 4611942 h 4611942"/>
                <a:gd name="connsiteX5-31" fmla="*/ 0 w 4611942"/>
                <a:gd name="connsiteY5-32" fmla="*/ 2305971 h 4611942"/>
                <a:gd name="connsiteX6-33" fmla="*/ 2305971 w 4611942"/>
                <a:gd name="connsiteY6-34" fmla="*/ 0 h 4611942"/>
                <a:gd name="connsiteX7-35" fmla="*/ 4218119 w 4611942"/>
                <a:gd name="connsiteY7-36" fmla="*/ 1016681 h 4611942"/>
                <a:gd name="connsiteX8-37" fmla="*/ 4282522 w 4611942"/>
                <a:gd name="connsiteY8-38" fmla="*/ 1122692 h 4611942"/>
                <a:gd name="connsiteX9-39" fmla="*/ 4020470 w 4611942"/>
                <a:gd name="connsiteY9-40" fmla="*/ 1914561 h 4611942"/>
                <a:gd name="connsiteX0-41" fmla="*/ 3929030 w 4611942"/>
                <a:gd name="connsiteY0-42" fmla="*/ 1823121 h 4611942"/>
                <a:gd name="connsiteX1-43" fmla="*/ 4560435 w 4611942"/>
                <a:gd name="connsiteY1-44" fmla="*/ 1823121 h 4611942"/>
                <a:gd name="connsiteX2-45" fmla="*/ 4565093 w 4611942"/>
                <a:gd name="connsiteY2-46" fmla="*/ 1841237 h 4611942"/>
                <a:gd name="connsiteX3-47" fmla="*/ 4611942 w 4611942"/>
                <a:gd name="connsiteY3-48" fmla="*/ 2305971 h 4611942"/>
                <a:gd name="connsiteX4-49" fmla="*/ 2305971 w 4611942"/>
                <a:gd name="connsiteY4-50" fmla="*/ 4611942 h 4611942"/>
                <a:gd name="connsiteX5-51" fmla="*/ 0 w 4611942"/>
                <a:gd name="connsiteY5-52" fmla="*/ 2305971 h 4611942"/>
                <a:gd name="connsiteX6-53" fmla="*/ 2305971 w 4611942"/>
                <a:gd name="connsiteY6-54" fmla="*/ 0 h 4611942"/>
                <a:gd name="connsiteX7-55" fmla="*/ 4218119 w 4611942"/>
                <a:gd name="connsiteY7-56" fmla="*/ 1016681 h 4611942"/>
                <a:gd name="connsiteX8-57" fmla="*/ 4282522 w 4611942"/>
                <a:gd name="connsiteY8-58" fmla="*/ 1122692 h 4611942"/>
                <a:gd name="connsiteX0-59" fmla="*/ 4560435 w 4611942"/>
                <a:gd name="connsiteY0-60" fmla="*/ 1823121 h 4611942"/>
                <a:gd name="connsiteX1-61" fmla="*/ 4565093 w 4611942"/>
                <a:gd name="connsiteY1-62" fmla="*/ 1841237 h 4611942"/>
                <a:gd name="connsiteX2-63" fmla="*/ 4611942 w 4611942"/>
                <a:gd name="connsiteY2-64" fmla="*/ 2305971 h 4611942"/>
                <a:gd name="connsiteX3-65" fmla="*/ 2305971 w 4611942"/>
                <a:gd name="connsiteY3-66" fmla="*/ 4611942 h 4611942"/>
                <a:gd name="connsiteX4-67" fmla="*/ 0 w 4611942"/>
                <a:gd name="connsiteY4-68" fmla="*/ 2305971 h 4611942"/>
                <a:gd name="connsiteX5-69" fmla="*/ 2305971 w 4611942"/>
                <a:gd name="connsiteY5-70" fmla="*/ 0 h 4611942"/>
                <a:gd name="connsiteX6-71" fmla="*/ 4218119 w 4611942"/>
                <a:gd name="connsiteY6-72" fmla="*/ 1016681 h 4611942"/>
                <a:gd name="connsiteX7-73" fmla="*/ 4282522 w 4611942"/>
                <a:gd name="connsiteY7-74" fmla="*/ 1122692 h 4611942"/>
                <a:gd name="connsiteX0-75" fmla="*/ 4560435 w 4944884"/>
                <a:gd name="connsiteY0-76" fmla="*/ 1823121 h 2495333"/>
                <a:gd name="connsiteX1-77" fmla="*/ 4565093 w 4944884"/>
                <a:gd name="connsiteY1-78" fmla="*/ 1841237 h 2495333"/>
                <a:gd name="connsiteX2-79" fmla="*/ 4611942 w 4944884"/>
                <a:gd name="connsiteY2-80" fmla="*/ 2305971 h 2495333"/>
                <a:gd name="connsiteX3-81" fmla="*/ 0 w 4944884"/>
                <a:gd name="connsiteY3-82" fmla="*/ 2305971 h 2495333"/>
                <a:gd name="connsiteX4-83" fmla="*/ 2305971 w 4944884"/>
                <a:gd name="connsiteY4-84" fmla="*/ 0 h 2495333"/>
                <a:gd name="connsiteX5-85" fmla="*/ 4218119 w 4944884"/>
                <a:gd name="connsiteY5-86" fmla="*/ 1016681 h 2495333"/>
                <a:gd name="connsiteX6-87" fmla="*/ 4282522 w 4944884"/>
                <a:gd name="connsiteY6-88" fmla="*/ 1122692 h 2495333"/>
                <a:gd name="connsiteX0-89" fmla="*/ 4560435 w 4565093"/>
                <a:gd name="connsiteY0-90" fmla="*/ 1823121 h 2384058"/>
                <a:gd name="connsiteX1-91" fmla="*/ 4565093 w 4565093"/>
                <a:gd name="connsiteY1-92" fmla="*/ 1841237 h 2384058"/>
                <a:gd name="connsiteX2-93" fmla="*/ 0 w 4565093"/>
                <a:gd name="connsiteY2-94" fmla="*/ 2305971 h 2384058"/>
                <a:gd name="connsiteX3-95" fmla="*/ 2305971 w 4565093"/>
                <a:gd name="connsiteY3-96" fmla="*/ 0 h 2384058"/>
                <a:gd name="connsiteX4-97" fmla="*/ 4218119 w 4565093"/>
                <a:gd name="connsiteY4-98" fmla="*/ 1016681 h 2384058"/>
                <a:gd name="connsiteX5-99" fmla="*/ 4282522 w 4565093"/>
                <a:gd name="connsiteY5-100" fmla="*/ 1122692 h 2384058"/>
                <a:gd name="connsiteX0-101" fmla="*/ 4560435 w 4560435"/>
                <a:gd name="connsiteY0-102" fmla="*/ 1823121 h 2305971"/>
                <a:gd name="connsiteX1-103" fmla="*/ 0 w 4560435"/>
                <a:gd name="connsiteY1-104" fmla="*/ 2305971 h 2305971"/>
                <a:gd name="connsiteX2-105" fmla="*/ 2305971 w 4560435"/>
                <a:gd name="connsiteY2-106" fmla="*/ 0 h 2305971"/>
                <a:gd name="connsiteX3-107" fmla="*/ 4218119 w 4560435"/>
                <a:gd name="connsiteY3-108" fmla="*/ 1016681 h 2305971"/>
                <a:gd name="connsiteX4-109" fmla="*/ 4282522 w 4560435"/>
                <a:gd name="connsiteY4-110" fmla="*/ 1122692 h 2305971"/>
                <a:gd name="connsiteX0-111" fmla="*/ 0 w 4282522"/>
                <a:gd name="connsiteY0-112" fmla="*/ 2305971 h 2305971"/>
                <a:gd name="connsiteX1-113" fmla="*/ 2305971 w 4282522"/>
                <a:gd name="connsiteY1-114" fmla="*/ 0 h 2305971"/>
                <a:gd name="connsiteX2-115" fmla="*/ 4218119 w 4282522"/>
                <a:gd name="connsiteY2-116" fmla="*/ 1016681 h 2305971"/>
                <a:gd name="connsiteX3-117" fmla="*/ 4282522 w 4282522"/>
                <a:gd name="connsiteY3-118" fmla="*/ 1122692 h 23059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4282522" h="2305971">
                  <a:moveTo>
                    <a:pt x="0" y="2305971"/>
                  </a:moveTo>
                  <a:cubicBezTo>
                    <a:pt x="0" y="1032418"/>
                    <a:pt x="1032418" y="0"/>
                    <a:pt x="2305971" y="0"/>
                  </a:cubicBezTo>
                  <a:cubicBezTo>
                    <a:pt x="3101942" y="0"/>
                    <a:pt x="3803719" y="403288"/>
                    <a:pt x="4218119" y="1016681"/>
                  </a:cubicBezTo>
                  <a:lnTo>
                    <a:pt x="4282522" y="1122692"/>
                  </a:ln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0" y="428"/>
            <a:ext cx="12192000" cy="6884467"/>
            <a:chOff x="0" y="428"/>
            <a:chExt cx="12192000" cy="6884467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" y="428"/>
              <a:ext cx="12190476" cy="68571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flipH="1">
              <a:off x="9144000" y="4280861"/>
              <a:ext cx="3048000" cy="260403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0" y="129140"/>
              <a:ext cx="1070517" cy="62818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lnSpc>
                <a:spcPct val="120000"/>
              </a:lnSpc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lnSpc>
                <a:spcPct val="120000"/>
              </a:lnSpc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lnSpc>
                <a:spcPct val="120000"/>
              </a:lnSpc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lnSpc>
                <a:spcPct val="120000"/>
              </a:lnSpc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428"/>
            <a:ext cx="12192000" cy="6884467"/>
            <a:chOff x="0" y="428"/>
            <a:chExt cx="12192000" cy="6884467"/>
          </a:xfrm>
        </p:grpSpPr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" y="428"/>
              <a:ext cx="12190476" cy="6857143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flipH="1">
              <a:off x="9144000" y="4280861"/>
              <a:ext cx="3048000" cy="2604034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0" y="129140"/>
              <a:ext cx="1070517" cy="62818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428"/>
            <a:ext cx="12192000" cy="6884467"/>
            <a:chOff x="0" y="428"/>
            <a:chExt cx="12192000" cy="6884467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" y="428"/>
              <a:ext cx="12190476" cy="685714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flipH="1">
              <a:off x="9144000" y="4280861"/>
              <a:ext cx="3048000" cy="260403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0" y="129140"/>
              <a:ext cx="1070517" cy="62818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5" Type="http://schemas.openxmlformats.org/officeDocument/2006/relationships/theme" Target="../theme/theme2.xml"/><Relationship Id="rId24" Type="http://schemas.openxmlformats.org/officeDocument/2006/relationships/tags" Target="../tags/tag178.xml"/><Relationship Id="rId23" Type="http://schemas.openxmlformats.org/officeDocument/2006/relationships/tags" Target="../tags/tag177.xml"/><Relationship Id="rId22" Type="http://schemas.openxmlformats.org/officeDocument/2006/relationships/tags" Target="../tags/tag176.xml"/><Relationship Id="rId21" Type="http://schemas.openxmlformats.org/officeDocument/2006/relationships/tags" Target="../tags/tag175.xml"/><Relationship Id="rId20" Type="http://schemas.openxmlformats.org/officeDocument/2006/relationships/tags" Target="../tags/tag174.xml"/><Relationship Id="rId2" Type="http://schemas.openxmlformats.org/officeDocument/2006/relationships/slideLayout" Target="../slideLayouts/slideLayout5.xml"/><Relationship Id="rId19" Type="http://schemas.openxmlformats.org/officeDocument/2006/relationships/tags" Target="../tags/tag173.xml"/><Relationship Id="rId18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81.xml"/><Relationship Id="rId4" Type="http://schemas.openxmlformats.org/officeDocument/2006/relationships/image" Target="../media/image6.png"/><Relationship Id="rId3" Type="http://schemas.openxmlformats.org/officeDocument/2006/relationships/tags" Target="../tags/tag180.xml"/><Relationship Id="rId2" Type="http://schemas.openxmlformats.org/officeDocument/2006/relationships/image" Target="../media/image5.png"/><Relationship Id="rId1" Type="http://schemas.openxmlformats.org/officeDocument/2006/relationships/tags" Target="../tags/tag179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0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image" Target="../media/image6.png"/><Relationship Id="rId3" Type="http://schemas.openxmlformats.org/officeDocument/2006/relationships/tags" Target="../tags/tag183.xml"/><Relationship Id="rId2" Type="http://schemas.openxmlformats.org/officeDocument/2006/relationships/image" Target="../media/image5.png"/><Relationship Id="rId1" Type="http://schemas.openxmlformats.org/officeDocument/2006/relationships/tags" Target="../tags/tag18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image" Target="../media/image6.png"/><Relationship Id="rId3" Type="http://schemas.openxmlformats.org/officeDocument/2006/relationships/tags" Target="../tags/tag187.xml"/><Relationship Id="rId2" Type="http://schemas.openxmlformats.org/officeDocument/2006/relationships/image" Target="../media/image5.png"/><Relationship Id="rId1" Type="http://schemas.openxmlformats.org/officeDocument/2006/relationships/tags" Target="../tags/tag1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图片 1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635"/>
            <a:ext cx="12190730" cy="68573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9144000" y="4281170"/>
            <a:ext cx="3048000" cy="2604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08860" y="2266950"/>
            <a:ext cx="74593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latin typeface="+mj-ea"/>
                <a:ea typeface="+mj-ea"/>
              </a:rPr>
              <a:t>111</a:t>
            </a:r>
            <a:endParaRPr lang="en-US" altLang="zh-CN" sz="6000">
              <a:latin typeface="+mj-ea"/>
              <a:ea typeface="+mj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图片 1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635"/>
            <a:ext cx="12190730" cy="68573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9144000" y="4281170"/>
            <a:ext cx="3048000" cy="260413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2308860" y="2266950"/>
            <a:ext cx="74593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latin typeface="+mj-ea"/>
                <a:ea typeface="+mj-ea"/>
              </a:rPr>
              <a:t>222</a:t>
            </a:r>
            <a:endParaRPr lang="en-US" altLang="zh-CN" sz="6000">
              <a:latin typeface="+mj-ea"/>
              <a:ea typeface="+mj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图片 1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635"/>
            <a:ext cx="12190730" cy="68573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9144000" y="4281170"/>
            <a:ext cx="3048000" cy="260413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2308860" y="2266950"/>
            <a:ext cx="74593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latin typeface="+mj-ea"/>
                <a:ea typeface="+mj-ea"/>
              </a:rPr>
              <a:t>333</a:t>
            </a:r>
            <a:endParaRPr lang="en-US" altLang="zh-CN" sz="6000">
              <a:latin typeface="+mj-ea"/>
              <a:ea typeface="+mj-ea"/>
            </a:endParaRPr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77186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77186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COMBINE_RELATE_SLIDE_ID" val="background20176466_1"/>
  <p:tag name="KSO_WM_TEMPLATE_THUMBS_INDEX" val="1、4、5、6、11、12、16、17、21、27、31"/>
  <p:tag name="KSO_WM_TEMPLATE_SUBCATEGORY" val="0"/>
  <p:tag name="KSO_WM_TAG_VERSION" val="1.0"/>
  <p:tag name="KSO_WM_BEAUTIFY_FLAG" val="#wm#"/>
  <p:tag name="KSO_WM_TEMPLATE_CATEGORY" val="custom"/>
  <p:tag name="KSO_WM_TEMPLATE_INDEX" val="20177186"/>
  <p:tag name="KSO_WM_TEMPLATE_MASTER_TYPE" val="1"/>
  <p:tag name="KSO_WM_TEMPLATE_COLOR_TYPE" val="1"/>
  <p:tag name="KSO_WM_TEMPLATE_MASTER_THUMB_INDEX" val="18"/>
  <p:tag name="KSO_WM_UNIT_SHOW_EDIT_AREA_INDICATION" val="0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1.xml><?xml version="1.0" encoding="utf-8"?>
<p:tagLst xmlns:p="http://schemas.openxmlformats.org/presentationml/2006/main">
  <p:tag name="KSO_WM_SLIDE_BACKGROUND_TYPE" val="general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SLIDE_BACKGROUND_TYPE" val="general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SLIDE_BACKGROUND_TYPE" val="general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PP_MARK_KEY" val="4d714e49-8832-4e4c-b41a-77667a1e1737"/>
  <p:tag name="COMMONDATA" val="eyJoZGlkIjoiY2Y4ZWQ5MjQxNzFlZDI4YzI2Y2NmNDJiNTY0YzBiMjI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4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6*i*2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CAD3D9"/>
      </a:dk2>
      <a:lt2>
        <a:srgbClr val="F3F4EF"/>
      </a:lt2>
      <a:accent1>
        <a:srgbClr val="718EA4"/>
      </a:accent1>
      <a:accent2>
        <a:srgbClr val="7A9399"/>
      </a:accent2>
      <a:accent3>
        <a:srgbClr val="7E9890"/>
      </a:accent3>
      <a:accent4>
        <a:srgbClr val="849B86"/>
      </a:accent4>
      <a:accent5>
        <a:srgbClr val="899F7C"/>
      </a:accent5>
      <a:accent6>
        <a:srgbClr val="90A473"/>
      </a:accent6>
      <a:hlink>
        <a:srgbClr val="495ABD"/>
      </a:hlink>
      <a:folHlink>
        <a:srgbClr val="725E8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</Words>
  <Application>WPS 演示</Application>
  <PresentationFormat>宽屏</PresentationFormat>
  <Paragraphs>6</Paragraphs>
  <Slides>3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</vt:lpstr>
      <vt:lpstr>汉仪大宋简</vt:lpstr>
      <vt:lpstr>Arial Unicode MS</vt:lpstr>
      <vt:lpstr>等线</vt:lpstr>
      <vt:lpstr>Calibri</vt:lpstr>
      <vt:lpstr>隶书</vt:lpstr>
      <vt:lpstr>汉仪尚巍手书W</vt:lpstr>
      <vt:lpstr>自定义设计方案</vt:lpstr>
      <vt:lpstr>2_Office 主题​​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古典花纹</dc:title>
  <dc:creator>第一PPT</dc:creator>
  <cp:keywords>www.1ppt.com</cp:keywords>
  <dc:description>www.1ppt.com</dc:description>
  <cp:lastModifiedBy>沉浮</cp:lastModifiedBy>
  <cp:revision>151</cp:revision>
  <dcterms:created xsi:type="dcterms:W3CDTF">2017-08-18T03:02:00Z</dcterms:created>
  <dcterms:modified xsi:type="dcterms:W3CDTF">2023-08-26T03:04:09Z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34EA2AAD7F6140E88F9F2FFF5451CD89_12</vt:lpwstr>
  </property>
  <property fmtid="{D5CDD505-2E9C-101B-9397-08002B2CF9AE}" pid="3" name="KSOProductBuildVer">
    <vt:lpwstr>2052-11.1.0.14309</vt:lpwstr>
  </property>
</Properties>
</file>