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923C4AB-4283-4679-AB52-77B63ADD5FA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937E9D-3854-447C-9953-B5A5629D6B0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B2CFFD-85FB-4175-B995-3A5E36CA253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E0B143-6408-4E78-B7AB-D83877D973C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D7EEF5-06EF-4758-8959-3BF630F29D6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BC96F9-D2AE-4754-BDE9-1AF01343CF6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30B9E7-B901-4669-BC8B-C0E95E36F5B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BC7C0D-A1C4-497B-A985-FAB95692D58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C42834-74A8-4602-AD6E-B02E02A7EF3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1FB60A-E262-47E6-8D60-177732879D7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B2EE31-27D0-4345-B258-763888AD32B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6ED7E1-F499-47C1-845B-AAE394A9A9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C61580-CB5A-4A31-9601-99F0FA9C75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5B2DE6-DB7F-4AC7-AF2B-A69F6352C9E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CB3530-A171-42FC-8896-74ACFC7A306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F4EDC4-F4BB-4761-A7FF-A0873DEF221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F16C68-4AD0-4E0B-AFA7-C007E7DAB1E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779825-1454-4BC3-A182-D92F5CEDF01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BC2949-1423-427D-9547-33B56D24F2A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4829A7-306B-4580-82DC-0563BBC1337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CFF535-6CBA-4BA7-A192-467AFDE4BB4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F33D24-0B89-4304-95C5-BF51C92F499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37ED4F-5D15-4918-8677-DCDD5D5248D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CA3E9F-C8DF-4875-9E7B-8D2C984B5D3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9;g1f213c8c16b_0_0"/>
          <p:cNvGrpSpPr/>
          <p:nvPr/>
        </p:nvGrpSpPr>
        <p:grpSpPr>
          <a:xfrm>
            <a:off x="0" y="0"/>
            <a:ext cx="12189600" cy="6855480"/>
            <a:chOff x="0" y="0"/>
            <a:chExt cx="12189600" cy="6855480"/>
          </a:xfrm>
        </p:grpSpPr>
        <p:pic>
          <p:nvPicPr>
            <p:cNvPr id="51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3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1560" cy="179640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93;g1f213c8c16b_0_0"/>
          <p:cNvSpPr/>
          <p:nvPr/>
        </p:nvSpPr>
        <p:spPr>
          <a:xfrm>
            <a:off x="2158560" y="2392560"/>
            <a:ext cx="78721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94;g1f213c8c16b_0_0"/>
          <p:cNvSpPr/>
          <p:nvPr/>
        </p:nvSpPr>
        <p:spPr>
          <a:xfrm>
            <a:off x="2185200" y="3582000"/>
            <a:ext cx="78721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2520" cy="667080"/>
          </a:xfrm>
          <a:prstGeom prst="rect">
            <a:avLst/>
          </a:prstGeom>
          <a:ln w="0">
            <a:noFill/>
          </a:ln>
        </p:spPr>
      </p:pic>
      <p:grpSp>
        <p:nvGrpSpPr>
          <p:cNvPr id="57" name="Google Shape;96;g1f213c8c16b_0_0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58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0" name="Google Shape;99;g1f213c8c16b_0_0"/>
          <p:cNvSpPr/>
          <p:nvPr/>
        </p:nvSpPr>
        <p:spPr>
          <a:xfrm>
            <a:off x="4545360" y="4447800"/>
            <a:ext cx="2817360" cy="92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10/07/2024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323;g1f213c8c16b_0_222"/>
          <p:cNvGrpSpPr/>
          <p:nvPr/>
        </p:nvGrpSpPr>
        <p:grpSpPr>
          <a:xfrm>
            <a:off x="0" y="0"/>
            <a:ext cx="12189600" cy="6855480"/>
            <a:chOff x="0" y="0"/>
            <a:chExt cx="12189600" cy="6855480"/>
          </a:xfrm>
        </p:grpSpPr>
        <p:pic>
          <p:nvPicPr>
            <p:cNvPr id="149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1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8520" cy="291384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4920" cy="143856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2520" cy="667080"/>
          </a:xfrm>
          <a:prstGeom prst="rect">
            <a:avLst/>
          </a:prstGeom>
          <a:ln w="0">
            <a:noFill/>
          </a:ln>
        </p:spPr>
      </p:pic>
      <p:grpSp>
        <p:nvGrpSpPr>
          <p:cNvPr id="154" name="Google Shape;329;g1f213c8c16b_0_222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55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105;g1f213c8c16b_0_15"/>
          <p:cNvGrpSpPr/>
          <p:nvPr/>
        </p:nvGrpSpPr>
        <p:grpSpPr>
          <a:xfrm>
            <a:off x="0" y="0"/>
            <a:ext cx="12189600" cy="6855480"/>
            <a:chOff x="0" y="0"/>
            <a:chExt cx="12189600" cy="6855480"/>
          </a:xfrm>
        </p:grpSpPr>
        <p:pic>
          <p:nvPicPr>
            <p:cNvPr id="62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4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sp>
        <p:nvSpPr>
          <p:cNvPr id="65" name="Google Shape;109;g1f213c8c16b_0_15"/>
          <p:cNvSpPr/>
          <p:nvPr/>
        </p:nvSpPr>
        <p:spPr>
          <a:xfrm>
            <a:off x="2753640" y="1352160"/>
            <a:ext cx="710460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110;g1f213c8c16b_0_15"/>
          <p:cNvSpPr/>
          <p:nvPr/>
        </p:nvSpPr>
        <p:spPr>
          <a:xfrm>
            <a:off x="3476160" y="2461320"/>
            <a:ext cx="787680" cy="78768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1;g1f213c8c16b_0_15"/>
          <p:cNvSpPr/>
          <p:nvPr/>
        </p:nvSpPr>
        <p:spPr>
          <a:xfrm>
            <a:off x="3476160" y="3603960"/>
            <a:ext cx="787680" cy="78768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2;g1f213c8c16b_0_15"/>
          <p:cNvSpPr/>
          <p:nvPr/>
        </p:nvSpPr>
        <p:spPr>
          <a:xfrm>
            <a:off x="3476160" y="4757760"/>
            <a:ext cx="787680" cy="78768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13;g1f213c8c16b_0_15"/>
          <p:cNvSpPr/>
          <p:nvPr/>
        </p:nvSpPr>
        <p:spPr>
          <a:xfrm>
            <a:off x="4630320" y="2580840"/>
            <a:ext cx="4188600" cy="6580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114;g1f213c8c16b_0_15"/>
          <p:cNvSpPr/>
          <p:nvPr/>
        </p:nvSpPr>
        <p:spPr>
          <a:xfrm>
            <a:off x="4630320" y="3668760"/>
            <a:ext cx="4188600" cy="6580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15;g1f213c8c16b_0_15"/>
          <p:cNvSpPr/>
          <p:nvPr/>
        </p:nvSpPr>
        <p:spPr>
          <a:xfrm>
            <a:off x="4630320" y="4822560"/>
            <a:ext cx="4188600" cy="6580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6;g1f213c8c16b_0_15"/>
          <p:cNvSpPr/>
          <p:nvPr/>
        </p:nvSpPr>
        <p:spPr>
          <a:xfrm>
            <a:off x="3587040" y="2520000"/>
            <a:ext cx="584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7;g1f213c8c16b_0_15"/>
          <p:cNvSpPr/>
          <p:nvPr/>
        </p:nvSpPr>
        <p:spPr>
          <a:xfrm>
            <a:off x="3594960" y="3687480"/>
            <a:ext cx="584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8;g1f213c8c16b_0_15"/>
          <p:cNvSpPr/>
          <p:nvPr/>
        </p:nvSpPr>
        <p:spPr>
          <a:xfrm>
            <a:off x="3578040" y="4822560"/>
            <a:ext cx="584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9;g1f213c8c16b_0_15"/>
          <p:cNvSpPr/>
          <p:nvPr/>
        </p:nvSpPr>
        <p:spPr>
          <a:xfrm>
            <a:off x="4815360" y="2582640"/>
            <a:ext cx="379260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React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0;g1f213c8c16b_0_15"/>
          <p:cNvSpPr/>
          <p:nvPr/>
        </p:nvSpPr>
        <p:spPr>
          <a:xfrm>
            <a:off x="4828320" y="3687480"/>
            <a:ext cx="3792600" cy="7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1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Manejo de eventos y formularios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1;g1f213c8c16b_0_15"/>
          <p:cNvSpPr/>
          <p:nvPr/>
        </p:nvSpPr>
        <p:spPr>
          <a:xfrm>
            <a:off x="4862520" y="4844880"/>
            <a:ext cx="37926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Validación y formularios complejos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2;g1f213c8c16b_0_15"/>
          <p:cNvCxnSpPr>
            <a:stCxn id="66" idx="4"/>
            <a:endCxn id="67" idx="0"/>
          </p:cNvCxnSpPr>
          <p:nvPr/>
        </p:nvCxnSpPr>
        <p:spPr>
          <a:xfrm>
            <a:off x="3870000" y="3249000"/>
            <a:ext cx="360" cy="35532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cxnSp>
        <p:nvCxnSpPr>
          <p:cNvPr id="79" name="Google Shape;123;g1f213c8c16b_0_15"/>
          <p:cNvCxnSpPr>
            <a:stCxn id="73" idx="2"/>
          </p:cNvCxnSpPr>
          <p:nvPr/>
        </p:nvCxnSpPr>
        <p:spPr>
          <a:xfrm>
            <a:off x="3886920" y="4387320"/>
            <a:ext cx="3960" cy="35532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grpSp>
        <p:nvGrpSpPr>
          <p:cNvPr id="80" name="Google Shape;124;g1f213c8c16b_0_15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81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2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266;g1f213c8c16b_0_ 20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84" name="Google Shape;267;g1f213c8c16b_0_ 2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Google Shape;268;g1f213c8c16b_0_ 20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6" name="Google Shape;269;g1f213c8c16b_0_ 2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87" name="Google Shape;287;g1f213c8c16b_0_ 20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88" name="Google Shape;288;g1f213c8c16b_0_ 2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Google Shape;289;g1f213c8c16b_0_ 2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0" name="Google Shape;253;g1f213c8c16b_0_ 20"/>
          <p:cNvSpPr/>
          <p:nvPr/>
        </p:nvSpPr>
        <p:spPr>
          <a:xfrm>
            <a:off x="1440000" y="1080000"/>
            <a:ext cx="93585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Práctica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6"/>
          <a:stretch/>
        </p:blipFill>
        <p:spPr>
          <a:xfrm>
            <a:off x="372240" y="2700000"/>
            <a:ext cx="4853880" cy="251964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7"/>
          <a:stretch/>
        </p:blipFill>
        <p:spPr>
          <a:xfrm>
            <a:off x="5040000" y="1504080"/>
            <a:ext cx="7379640" cy="553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266;g1f213c8c16b_0_ 1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94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6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97" name="Google Shape;287;g1f213c8c16b_0_ 1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98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0" name="Google Shape;253;g1f213c8c16b_0_ 1"/>
          <p:cNvSpPr/>
          <p:nvPr/>
        </p:nvSpPr>
        <p:spPr>
          <a:xfrm>
            <a:off x="1440000" y="1080000"/>
            <a:ext cx="93585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6"/>
          <a:stretch/>
        </p:blipFill>
        <p:spPr>
          <a:xfrm>
            <a:off x="3060000" y="900000"/>
            <a:ext cx="5536080" cy="580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266;g1f213c8c16b_0_ 2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03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5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06" name="Google Shape;287;g1f213c8c16b_0_ 2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07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8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9" name="Google Shape;253;g1f213c8c16b_0_ 2"/>
          <p:cNvSpPr/>
          <p:nvPr/>
        </p:nvSpPr>
        <p:spPr>
          <a:xfrm>
            <a:off x="1440000" y="1080000"/>
            <a:ext cx="93585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6"/>
          <a:stretch/>
        </p:blipFill>
        <p:spPr>
          <a:xfrm>
            <a:off x="1800000" y="1800000"/>
            <a:ext cx="8639640" cy="48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266;g1f213c8c16b_0_ 3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12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4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15" name="Google Shape;287;g1f213c8c16b_0_ 3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16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Google Shape;253;g1f213c8c16b_0_ 3"/>
          <p:cNvSpPr/>
          <p:nvPr/>
        </p:nvSpPr>
        <p:spPr>
          <a:xfrm>
            <a:off x="1440000" y="1080000"/>
            <a:ext cx="93585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6"/>
          <a:stretch/>
        </p:blipFill>
        <p:spPr>
          <a:xfrm>
            <a:off x="7020000" y="2216880"/>
            <a:ext cx="5018400" cy="28227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7"/>
          <a:stretch/>
        </p:blipFill>
        <p:spPr>
          <a:xfrm>
            <a:off x="221760" y="2160000"/>
            <a:ext cx="5177880" cy="291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266;g1f213c8c16b_0_ 5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22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3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4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25" name="Google Shape;287;g1f213c8c16b_0_ 5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26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7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8" name="Google Shape;253;g1f213c8c16b_0_ 5"/>
          <p:cNvSpPr/>
          <p:nvPr/>
        </p:nvSpPr>
        <p:spPr>
          <a:xfrm>
            <a:off x="1440000" y="1080000"/>
            <a:ext cx="93585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2611080" y="1440000"/>
            <a:ext cx="7468920" cy="472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266;g1f213c8c16b_0_ 4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31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3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34" name="Google Shape;287;g1f213c8c16b_0_ 4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35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7" name="Google Shape;253;g1f213c8c16b_0_ 4"/>
          <p:cNvSpPr/>
          <p:nvPr/>
        </p:nvSpPr>
        <p:spPr>
          <a:xfrm>
            <a:off x="1440000" y="1080000"/>
            <a:ext cx="93585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6"/>
          <a:stretch/>
        </p:blipFill>
        <p:spPr>
          <a:xfrm>
            <a:off x="200880" y="2149200"/>
            <a:ext cx="5778720" cy="32504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7"/>
          <a:stretch/>
        </p:blipFill>
        <p:spPr>
          <a:xfrm>
            <a:off x="6201360" y="2700000"/>
            <a:ext cx="5990400" cy="233964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6480000" y="5580000"/>
            <a:ext cx="485964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latin typeface="Liberation Mono;Courier New;DejaVu Sans Mono"/>
              </a:rPr>
              <a:t>npm install react-hook-form 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7440" cy="1334880"/>
          </a:xfrm>
          <a:prstGeom prst="rect">
            <a:avLst/>
          </a:prstGeom>
          <a:ln w="0">
            <a:noFill/>
          </a:ln>
        </p:spPr>
      </p:pic>
      <p:sp>
        <p:nvSpPr>
          <p:cNvPr id="142" name="Google Shape;312;g1f213c8c16b_0_211"/>
          <p:cNvSpPr/>
          <p:nvPr/>
        </p:nvSpPr>
        <p:spPr>
          <a:xfrm>
            <a:off x="1228680" y="585000"/>
            <a:ext cx="95641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0520" cy="86904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2560" cy="64404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000" cy="109404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5400" cy="37692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1640" cy="76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7837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2024-07-24T06:08:52Z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