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CO" sz="4400" spc="-1" strike="noStrike">
                <a:solidFill>
                  <a:srgbClr val="000000"/>
                </a:solidFill>
                <a:latin typeface="Arial"/>
              </a:rPr>
              <a:t>Pulse para desplazar la diapositiva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Pulse para editar el formato de las notas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&lt;cabecera&gt;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dt" idx="3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ftr" idx="3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6"/>
          <p:cNvSpPr>
            <a:spLocks noGrp="1"/>
          </p:cNvSpPr>
          <p:nvPr>
            <p:ph type="sldNum" idx="3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22E80CBB-5C65-4409-86AF-763B81D96D55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B60CC3F-67AE-41D1-847E-DABDD9C2D115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8BA4BB7-9A1D-43E5-ACD2-4DD7D51FBB2E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2D2ACF0-8DD1-478F-9B7A-0FD663F9B20C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DE1E4F9-1ED7-4D16-B6C1-CF025DCEF9BF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A3808D9-C4A1-4DB7-B1C3-CA4B0B3C25AE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766EEB2-31B3-470D-8B87-FCCE5F9A1B2D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231A367-99A3-450F-8BDF-BEF5FF99E061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1CAB073-CBA3-47D3-B556-9DC4A2D1C283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6B3D2E8-B3C4-4203-ACC1-AD554E8C1607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08B3181-9516-49B9-ACD7-332351EC2046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5C4B90E-C2BE-4FB7-BF6A-9CE17AFEE1B1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3C786AF-B0CE-4F63-B8E7-0CF84A771A3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F2DFD784-F876-446C-87D0-7A2DB4F02C4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4F745629-77D6-49BE-8887-37F005AD7E4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2814C8D-8F2D-4C66-A21E-01CC2A0119E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3E147A8-63DD-4317-BA05-4F5825ED856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E3C6473-EFEF-4332-8D7F-2EA3D7832C0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4391989-3D5D-4C91-A03C-E01B7E064CF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6A7E1D46-7882-41F6-B2C4-C82DF717EB3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A902C6FB-2EDA-48C3-91A7-8FAEB59E665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292DD9A0-A502-4D96-99AF-F2537A28A68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073E1612-69FF-4C10-9352-BB792A32D28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621D047-A53D-4EB3-8603-D25EDCD0E961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CO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74C6A4A-3083-433B-B29E-6DAE7740DF09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EBBC1DB-63E1-43C5-B0F6-157F41784429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D21825F-DA4F-4AB2-BC69-C9F927417C3A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0A36DBE-0BA6-44AD-84E7-FA1BC5CBFDF7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0BEE45D-380A-4A6B-9B57-030B7F061053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C6E0DC3-6F07-4A5E-9932-D6F09B87836C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120225D-0DF2-4B46-810E-F10E452EC2FB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B4BB177-3804-404D-A41A-5BBD30DDFF64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6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AB96A8E-6589-49F4-9E08-BB0D7EE845A6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E16708B-CE25-4305-8165-3F3FF085D8F5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25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7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8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89;g1f213c8c16b_0_0"/>
          <p:cNvGrpSpPr/>
          <p:nvPr/>
        </p:nvGrpSpPr>
        <p:grpSpPr>
          <a:xfrm>
            <a:off x="0" y="0"/>
            <a:ext cx="12190320" cy="6856200"/>
            <a:chOff x="0" y="0"/>
            <a:chExt cx="12190320" cy="6856200"/>
          </a:xfrm>
        </p:grpSpPr>
        <p:pic>
          <p:nvPicPr>
            <p:cNvPr id="57" name="Google Shape;90;g1f213c8c16b_0_0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90320" cy="6856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8" name="Google Shape;91;g1f213c8c16b_0_0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0320" cy="68562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59" name="Google Shape;92;g1f213c8c16b_0_0" descr=""/>
          <p:cNvPicPr/>
          <p:nvPr/>
        </p:nvPicPr>
        <p:blipFill>
          <a:blip r:embed="rId3"/>
          <a:stretch/>
        </p:blipFill>
        <p:spPr>
          <a:xfrm>
            <a:off x="4219200" y="647640"/>
            <a:ext cx="3752280" cy="1797120"/>
          </a:xfrm>
          <a:prstGeom prst="rect">
            <a:avLst/>
          </a:prstGeom>
          <a:ln w="0">
            <a:noFill/>
          </a:ln>
        </p:spPr>
      </p:pic>
      <p:sp>
        <p:nvSpPr>
          <p:cNvPr id="60" name="Google Shape;93;g1f213c8c16b_0_0"/>
          <p:cNvSpPr/>
          <p:nvPr/>
        </p:nvSpPr>
        <p:spPr>
          <a:xfrm>
            <a:off x="2158560" y="2392560"/>
            <a:ext cx="7872840" cy="115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CO" sz="70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Bootcamp</a:t>
            </a:r>
            <a:endParaRPr b="0" lang="es-CO" sz="7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Google Shape;94;g1f213c8c16b_0_0"/>
          <p:cNvSpPr/>
          <p:nvPr/>
        </p:nvSpPr>
        <p:spPr>
          <a:xfrm>
            <a:off x="2185200" y="3582000"/>
            <a:ext cx="787284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40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Desarrollo Web Full Stack</a:t>
            </a:r>
            <a:r>
              <a:rPr b="0" lang="es-CO" sz="40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	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2" name="Google Shape;95;g1f213c8c16b_0_0" descr=""/>
          <p:cNvPicPr/>
          <p:nvPr/>
        </p:nvPicPr>
        <p:blipFill>
          <a:blip r:embed="rId4"/>
          <a:stretch/>
        </p:blipFill>
        <p:spPr>
          <a:xfrm>
            <a:off x="9712800" y="5933520"/>
            <a:ext cx="2163240" cy="667800"/>
          </a:xfrm>
          <a:prstGeom prst="rect">
            <a:avLst/>
          </a:prstGeom>
          <a:ln w="0">
            <a:noFill/>
          </a:ln>
        </p:spPr>
      </p:pic>
      <p:grpSp>
        <p:nvGrpSpPr>
          <p:cNvPr id="63" name="Google Shape;96;g1f213c8c16b_0_0"/>
          <p:cNvGrpSpPr/>
          <p:nvPr/>
        </p:nvGrpSpPr>
        <p:grpSpPr>
          <a:xfrm>
            <a:off x="626400" y="254520"/>
            <a:ext cx="11249640" cy="981360"/>
            <a:chOff x="626400" y="254520"/>
            <a:chExt cx="11249640" cy="981360"/>
          </a:xfrm>
        </p:grpSpPr>
        <p:pic>
          <p:nvPicPr>
            <p:cNvPr id="64" name="Google Shape;97;g1f213c8c16b_0_0" descr=""/>
            <p:cNvPicPr/>
            <p:nvPr/>
          </p:nvPicPr>
          <p:blipFill>
            <a:blip r:embed="rId5"/>
            <a:stretch/>
          </p:blipFill>
          <p:spPr>
            <a:xfrm>
              <a:off x="10059840" y="254520"/>
              <a:ext cx="1816200" cy="981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5" name="Google Shape;98;g1f213c8c16b_0_0" descr=""/>
            <p:cNvPicPr/>
            <p:nvPr/>
          </p:nvPicPr>
          <p:blipFill>
            <a:blip r:embed="rId6"/>
            <a:stretch/>
          </p:blipFill>
          <p:spPr>
            <a:xfrm>
              <a:off x="626400" y="484200"/>
              <a:ext cx="1504080" cy="5227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66" name="Google Shape;99;g1f213c8c16b_0_0"/>
          <p:cNvSpPr/>
          <p:nvPr/>
        </p:nvSpPr>
        <p:spPr>
          <a:xfrm>
            <a:off x="4545360" y="4447800"/>
            <a:ext cx="2818080" cy="92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1800" spc="-1" strike="noStrike">
                <a:solidFill>
                  <a:srgbClr val="d2a6ff"/>
                </a:solidFill>
                <a:latin typeface="Arial"/>
                <a:ea typeface="Arial"/>
              </a:rPr>
              <a:t>Nivel Intermedio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1800" spc="-1" strike="noStrike">
                <a:solidFill>
                  <a:srgbClr val="d2a6ff"/>
                </a:solidFill>
                <a:latin typeface="Arial"/>
                <a:ea typeface="Arial"/>
              </a:rPr>
              <a:t>Julian Felipe Latorre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1800" spc="-1" strike="noStrike">
                <a:solidFill>
                  <a:srgbClr val="d2a6ff"/>
                </a:solidFill>
                <a:latin typeface="Arial"/>
                <a:ea typeface="Arial"/>
              </a:rPr>
              <a:t>09/07/2024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311;g1f213c8c16b_0_211" descr=""/>
          <p:cNvPicPr/>
          <p:nvPr/>
        </p:nvPicPr>
        <p:blipFill>
          <a:blip r:embed="rId1"/>
          <a:stretch/>
        </p:blipFill>
        <p:spPr>
          <a:xfrm>
            <a:off x="3965040" y="4641120"/>
            <a:ext cx="4088160" cy="1335600"/>
          </a:xfrm>
          <a:prstGeom prst="rect">
            <a:avLst/>
          </a:prstGeom>
          <a:ln w="0">
            <a:noFill/>
          </a:ln>
        </p:spPr>
      </p:pic>
      <p:sp>
        <p:nvSpPr>
          <p:cNvPr id="165" name="Google Shape;312;g1f213c8c16b_0_211"/>
          <p:cNvSpPr/>
          <p:nvPr/>
        </p:nvSpPr>
        <p:spPr>
          <a:xfrm>
            <a:off x="1228680" y="585000"/>
            <a:ext cx="956484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72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LOGOS:</a:t>
            </a:r>
            <a:endParaRPr b="0" lang="es-CO" sz="7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6" name="Google Shape;313;g1f213c8c16b_0_211" descr=""/>
          <p:cNvPicPr/>
          <p:nvPr/>
        </p:nvPicPr>
        <p:blipFill>
          <a:blip r:embed="rId2"/>
          <a:srcRect l="8004" t="20494" r="6931" b="16482"/>
          <a:stretch/>
        </p:blipFill>
        <p:spPr>
          <a:xfrm>
            <a:off x="4869360" y="2808000"/>
            <a:ext cx="2451240" cy="869760"/>
          </a:xfrm>
          <a:prstGeom prst="rect">
            <a:avLst/>
          </a:prstGeom>
          <a:ln w="0">
            <a:noFill/>
          </a:ln>
        </p:spPr>
      </p:pic>
      <p:pic>
        <p:nvPicPr>
          <p:cNvPr id="167" name="Google Shape;314;g1f213c8c16b_0_211" descr=""/>
          <p:cNvPicPr/>
          <p:nvPr/>
        </p:nvPicPr>
        <p:blipFill>
          <a:blip r:embed="rId3"/>
          <a:stretch/>
        </p:blipFill>
        <p:spPr>
          <a:xfrm>
            <a:off x="1228680" y="2808000"/>
            <a:ext cx="1853280" cy="644760"/>
          </a:xfrm>
          <a:prstGeom prst="rect">
            <a:avLst/>
          </a:prstGeom>
          <a:ln w="0">
            <a:noFill/>
          </a:ln>
        </p:spPr>
      </p:pic>
      <p:pic>
        <p:nvPicPr>
          <p:cNvPr id="168" name="Google Shape;315;g1f213c8c16b_0_211" descr=""/>
          <p:cNvPicPr/>
          <p:nvPr/>
        </p:nvPicPr>
        <p:blipFill>
          <a:blip r:embed="rId4"/>
          <a:stretch/>
        </p:blipFill>
        <p:spPr>
          <a:xfrm>
            <a:off x="8579880" y="2695680"/>
            <a:ext cx="2025720" cy="1094760"/>
          </a:xfrm>
          <a:prstGeom prst="rect">
            <a:avLst/>
          </a:prstGeom>
          <a:ln w="0">
            <a:noFill/>
          </a:ln>
        </p:spPr>
      </p:pic>
      <p:pic>
        <p:nvPicPr>
          <p:cNvPr id="169" name="Google Shape;316;g1f213c8c16b_0_211" descr=""/>
          <p:cNvPicPr/>
          <p:nvPr/>
        </p:nvPicPr>
        <p:blipFill>
          <a:blip r:embed="rId5"/>
          <a:stretch/>
        </p:blipFill>
        <p:spPr>
          <a:xfrm>
            <a:off x="597600" y="398520"/>
            <a:ext cx="1086120" cy="377640"/>
          </a:xfrm>
          <a:prstGeom prst="rect">
            <a:avLst/>
          </a:prstGeom>
          <a:ln w="0">
            <a:noFill/>
          </a:ln>
        </p:spPr>
      </p:pic>
      <p:pic>
        <p:nvPicPr>
          <p:cNvPr id="170" name="Google Shape;317;g1f213c8c16b_0_211" descr=""/>
          <p:cNvPicPr/>
          <p:nvPr/>
        </p:nvPicPr>
        <p:blipFill>
          <a:blip r:embed="rId6"/>
          <a:stretch/>
        </p:blipFill>
        <p:spPr>
          <a:xfrm>
            <a:off x="10002240" y="199800"/>
            <a:ext cx="1422360" cy="76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323;g1f213c8c16b_0_222"/>
          <p:cNvGrpSpPr/>
          <p:nvPr/>
        </p:nvGrpSpPr>
        <p:grpSpPr>
          <a:xfrm>
            <a:off x="0" y="0"/>
            <a:ext cx="12190320" cy="6856200"/>
            <a:chOff x="0" y="0"/>
            <a:chExt cx="12190320" cy="6856200"/>
          </a:xfrm>
        </p:grpSpPr>
        <p:pic>
          <p:nvPicPr>
            <p:cNvPr id="172" name="Google Shape;324;g1f213c8c16b_0_222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90320" cy="6856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3" name="Google Shape;325;g1f213c8c16b_0_222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0320" cy="68562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74" name="Google Shape;326;g1f213c8c16b_0_222" descr=""/>
          <p:cNvPicPr/>
          <p:nvPr/>
        </p:nvPicPr>
        <p:blipFill>
          <a:blip r:embed="rId3"/>
          <a:stretch/>
        </p:blipFill>
        <p:spPr>
          <a:xfrm>
            <a:off x="2340720" y="1970640"/>
            <a:ext cx="7509240" cy="2914560"/>
          </a:xfrm>
          <a:prstGeom prst="rect">
            <a:avLst/>
          </a:prstGeom>
          <a:ln w="0">
            <a:noFill/>
          </a:ln>
        </p:spPr>
      </p:pic>
      <p:pic>
        <p:nvPicPr>
          <p:cNvPr id="175" name="Google Shape;327;g1f213c8c16b_0_222" descr=""/>
          <p:cNvPicPr/>
          <p:nvPr/>
        </p:nvPicPr>
        <p:blipFill>
          <a:blip r:embed="rId4"/>
          <a:stretch/>
        </p:blipFill>
        <p:spPr>
          <a:xfrm>
            <a:off x="4592160" y="324000"/>
            <a:ext cx="3005640" cy="1439280"/>
          </a:xfrm>
          <a:prstGeom prst="rect">
            <a:avLst/>
          </a:prstGeom>
          <a:ln w="0">
            <a:noFill/>
          </a:ln>
        </p:spPr>
      </p:pic>
      <p:pic>
        <p:nvPicPr>
          <p:cNvPr id="176" name="Google Shape;328;g1f213c8c16b_0_222" descr=""/>
          <p:cNvPicPr/>
          <p:nvPr/>
        </p:nvPicPr>
        <p:blipFill>
          <a:blip r:embed="rId5"/>
          <a:stretch/>
        </p:blipFill>
        <p:spPr>
          <a:xfrm>
            <a:off x="9712800" y="5933520"/>
            <a:ext cx="2163240" cy="667800"/>
          </a:xfrm>
          <a:prstGeom prst="rect">
            <a:avLst/>
          </a:prstGeom>
          <a:ln w="0">
            <a:noFill/>
          </a:ln>
        </p:spPr>
      </p:pic>
      <p:grpSp>
        <p:nvGrpSpPr>
          <p:cNvPr id="177" name="Google Shape;329;g1f213c8c16b_0_222"/>
          <p:cNvGrpSpPr/>
          <p:nvPr/>
        </p:nvGrpSpPr>
        <p:grpSpPr>
          <a:xfrm>
            <a:off x="626400" y="254520"/>
            <a:ext cx="11249640" cy="981360"/>
            <a:chOff x="626400" y="254520"/>
            <a:chExt cx="11249640" cy="981360"/>
          </a:xfrm>
        </p:grpSpPr>
        <p:pic>
          <p:nvPicPr>
            <p:cNvPr id="178" name="Google Shape;330;g1f213c8c16b_0_222" descr=""/>
            <p:cNvPicPr/>
            <p:nvPr/>
          </p:nvPicPr>
          <p:blipFill>
            <a:blip r:embed="rId6"/>
            <a:stretch/>
          </p:blipFill>
          <p:spPr>
            <a:xfrm>
              <a:off x="10059840" y="254520"/>
              <a:ext cx="1816200" cy="981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9" name="Google Shape;331;g1f213c8c16b_0_222" descr=""/>
            <p:cNvPicPr/>
            <p:nvPr/>
          </p:nvPicPr>
          <p:blipFill>
            <a:blip r:embed="rId7"/>
            <a:stretch/>
          </p:blipFill>
          <p:spPr>
            <a:xfrm>
              <a:off x="626400" y="484200"/>
              <a:ext cx="1504080" cy="52272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105;g1f213c8c16b_0_15"/>
          <p:cNvGrpSpPr/>
          <p:nvPr/>
        </p:nvGrpSpPr>
        <p:grpSpPr>
          <a:xfrm>
            <a:off x="0" y="0"/>
            <a:ext cx="12190320" cy="6856200"/>
            <a:chOff x="0" y="0"/>
            <a:chExt cx="12190320" cy="6856200"/>
          </a:xfrm>
        </p:grpSpPr>
        <p:pic>
          <p:nvPicPr>
            <p:cNvPr id="68" name="Google Shape;106;g1f213c8c16b_0_15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90320" cy="6856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9" name="Google Shape;107;g1f213c8c16b_0_15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0320" cy="68562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70" name="Google Shape;108;g1f213c8c16b_0_15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480" cy="1118880"/>
          </a:xfrm>
          <a:prstGeom prst="rect">
            <a:avLst/>
          </a:prstGeom>
          <a:ln w="0">
            <a:noFill/>
          </a:ln>
        </p:spPr>
      </p:pic>
      <p:sp>
        <p:nvSpPr>
          <p:cNvPr id="71" name="Google Shape;109;g1f213c8c16b_0_15"/>
          <p:cNvSpPr/>
          <p:nvPr/>
        </p:nvSpPr>
        <p:spPr>
          <a:xfrm>
            <a:off x="2753640" y="1352160"/>
            <a:ext cx="710532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5000" spc="-1" strike="noStrike">
                <a:solidFill>
                  <a:srgbClr val="d2a6ff"/>
                </a:solidFill>
                <a:latin typeface="Arial"/>
                <a:ea typeface="Arial"/>
              </a:rPr>
              <a:t>Tabla de contenidos</a:t>
            </a:r>
            <a:endParaRPr b="0" lang="es-CO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Google Shape;110;g1f213c8c16b_0_15"/>
          <p:cNvSpPr/>
          <p:nvPr/>
        </p:nvSpPr>
        <p:spPr>
          <a:xfrm>
            <a:off x="3476160" y="2461320"/>
            <a:ext cx="788400" cy="788400"/>
          </a:xfrm>
          <a:prstGeom prst="ellipse">
            <a:avLst/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Google Shape;111;g1f213c8c16b_0_15"/>
          <p:cNvSpPr/>
          <p:nvPr/>
        </p:nvSpPr>
        <p:spPr>
          <a:xfrm>
            <a:off x="3476160" y="3603960"/>
            <a:ext cx="788400" cy="788400"/>
          </a:xfrm>
          <a:prstGeom prst="ellipse">
            <a:avLst/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Google Shape;112;g1f213c8c16b_0_15"/>
          <p:cNvSpPr/>
          <p:nvPr/>
        </p:nvSpPr>
        <p:spPr>
          <a:xfrm>
            <a:off x="3476160" y="4757760"/>
            <a:ext cx="788400" cy="788400"/>
          </a:xfrm>
          <a:prstGeom prst="ellipse">
            <a:avLst/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Google Shape;113;g1f213c8c16b_0_15"/>
          <p:cNvSpPr/>
          <p:nvPr/>
        </p:nvSpPr>
        <p:spPr>
          <a:xfrm>
            <a:off x="4630320" y="2580840"/>
            <a:ext cx="4189320" cy="658800"/>
          </a:xfrm>
          <a:prstGeom prst="roundRect">
            <a:avLst>
              <a:gd name="adj" fmla="val 16667"/>
            </a:avLst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Google Shape;114;g1f213c8c16b_0_15"/>
          <p:cNvSpPr/>
          <p:nvPr/>
        </p:nvSpPr>
        <p:spPr>
          <a:xfrm>
            <a:off x="4630320" y="3668760"/>
            <a:ext cx="4189320" cy="658800"/>
          </a:xfrm>
          <a:prstGeom prst="roundRect">
            <a:avLst>
              <a:gd name="adj" fmla="val 16667"/>
            </a:avLst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Google Shape;115;g1f213c8c16b_0_15"/>
          <p:cNvSpPr/>
          <p:nvPr/>
        </p:nvSpPr>
        <p:spPr>
          <a:xfrm>
            <a:off x="4630320" y="4822560"/>
            <a:ext cx="4189320" cy="658800"/>
          </a:xfrm>
          <a:prstGeom prst="roundRect">
            <a:avLst>
              <a:gd name="adj" fmla="val 16667"/>
            </a:avLst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Google Shape;116;g1f213c8c16b_0_15"/>
          <p:cNvSpPr/>
          <p:nvPr/>
        </p:nvSpPr>
        <p:spPr>
          <a:xfrm>
            <a:off x="3587040" y="2520000"/>
            <a:ext cx="5850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40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1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Google Shape;117;g1f213c8c16b_0_15"/>
          <p:cNvSpPr/>
          <p:nvPr/>
        </p:nvSpPr>
        <p:spPr>
          <a:xfrm>
            <a:off x="3594960" y="3687480"/>
            <a:ext cx="5850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40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2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Google Shape;118;g1f213c8c16b_0_15"/>
          <p:cNvSpPr/>
          <p:nvPr/>
        </p:nvSpPr>
        <p:spPr>
          <a:xfrm>
            <a:off x="3578040" y="4822560"/>
            <a:ext cx="5850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40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3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Google Shape;119;g1f213c8c16b_0_15"/>
          <p:cNvSpPr/>
          <p:nvPr/>
        </p:nvSpPr>
        <p:spPr>
          <a:xfrm>
            <a:off x="4815360" y="2582640"/>
            <a:ext cx="379332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40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Introducción 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Google Shape;120;g1f213c8c16b_0_15"/>
          <p:cNvSpPr/>
          <p:nvPr/>
        </p:nvSpPr>
        <p:spPr>
          <a:xfrm>
            <a:off x="4828320" y="3687480"/>
            <a:ext cx="379332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32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Arboles y grafos</a:t>
            </a: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Google Shape;121;g1f213c8c16b_0_15"/>
          <p:cNvSpPr/>
          <p:nvPr/>
        </p:nvSpPr>
        <p:spPr>
          <a:xfrm>
            <a:off x="4862520" y="4844880"/>
            <a:ext cx="379332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28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Representaciones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4" name="Google Shape;122;g1f213c8c16b_0_15"/>
          <p:cNvCxnSpPr>
            <a:stCxn id="72" idx="4"/>
            <a:endCxn id="73" idx="0"/>
          </p:cNvCxnSpPr>
          <p:nvPr/>
        </p:nvCxnSpPr>
        <p:spPr>
          <a:xfrm>
            <a:off x="3870360" y="3249720"/>
            <a:ext cx="360" cy="354600"/>
          </a:xfrm>
          <a:prstGeom prst="straightConnector1">
            <a:avLst/>
          </a:prstGeom>
          <a:ln w="38100">
            <a:solidFill>
              <a:srgbClr val="d2a6ff"/>
            </a:solidFill>
            <a:miter/>
          </a:ln>
        </p:spPr>
      </p:cxnSp>
      <p:cxnSp>
        <p:nvCxnSpPr>
          <p:cNvPr id="85" name="Google Shape;123;g1f213c8c16b_0_15"/>
          <p:cNvCxnSpPr>
            <a:stCxn id="79" idx="2"/>
          </p:cNvCxnSpPr>
          <p:nvPr/>
        </p:nvCxnSpPr>
        <p:spPr>
          <a:xfrm>
            <a:off x="3887280" y="4386600"/>
            <a:ext cx="2880" cy="355320"/>
          </a:xfrm>
          <a:prstGeom prst="straightConnector1">
            <a:avLst/>
          </a:prstGeom>
          <a:ln w="38100">
            <a:solidFill>
              <a:srgbClr val="d2a6ff"/>
            </a:solidFill>
            <a:miter/>
          </a:ln>
        </p:spPr>
      </p:cxnSp>
      <p:grpSp>
        <p:nvGrpSpPr>
          <p:cNvPr id="86" name="Google Shape;124;g1f213c8c16b_0_15"/>
          <p:cNvGrpSpPr/>
          <p:nvPr/>
        </p:nvGrpSpPr>
        <p:grpSpPr>
          <a:xfrm>
            <a:off x="626400" y="254520"/>
            <a:ext cx="11249640" cy="981360"/>
            <a:chOff x="626400" y="254520"/>
            <a:chExt cx="11249640" cy="981360"/>
          </a:xfrm>
        </p:grpSpPr>
        <p:pic>
          <p:nvPicPr>
            <p:cNvPr id="87" name="Google Shape;125;g1f213c8c16b_0_15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6200" cy="981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8" name="Google Shape;126;g1f213c8c16b_0_15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4080" cy="52272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266;g1f213c8c16b_0_ 6"/>
          <p:cNvGrpSpPr/>
          <p:nvPr/>
        </p:nvGrpSpPr>
        <p:grpSpPr>
          <a:xfrm>
            <a:off x="360" y="-17640"/>
            <a:ext cx="12190320" cy="6856200"/>
            <a:chOff x="360" y="-17640"/>
            <a:chExt cx="12190320" cy="6856200"/>
          </a:xfrm>
        </p:grpSpPr>
        <p:pic>
          <p:nvPicPr>
            <p:cNvPr id="90" name="Google Shape;267;g1f213c8c16b_0_ 7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360" y="-17640"/>
              <a:ext cx="12190320" cy="6856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1" name="Google Shape;268;g1f213c8c16b_0_ 7" descr=""/>
            <p:cNvPicPr/>
            <p:nvPr/>
          </p:nvPicPr>
          <p:blipFill>
            <a:blip r:embed="rId2"/>
            <a:stretch/>
          </p:blipFill>
          <p:spPr>
            <a:xfrm>
              <a:off x="360" y="-17640"/>
              <a:ext cx="12190320" cy="68562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92" name="Google Shape;269;g1f213c8c16b_0_ 7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480" cy="1118880"/>
          </a:xfrm>
          <a:prstGeom prst="rect">
            <a:avLst/>
          </a:prstGeom>
          <a:ln w="0">
            <a:noFill/>
          </a:ln>
        </p:spPr>
      </p:pic>
      <p:grpSp>
        <p:nvGrpSpPr>
          <p:cNvPr id="93" name="Google Shape;287;g1f213c8c16b_0_ 7"/>
          <p:cNvGrpSpPr/>
          <p:nvPr/>
        </p:nvGrpSpPr>
        <p:grpSpPr>
          <a:xfrm>
            <a:off x="626400" y="254520"/>
            <a:ext cx="11249640" cy="981360"/>
            <a:chOff x="626400" y="254520"/>
            <a:chExt cx="11249640" cy="981360"/>
          </a:xfrm>
        </p:grpSpPr>
        <p:pic>
          <p:nvPicPr>
            <p:cNvPr id="94" name="Google Shape;288;g1f213c8c16b_0_ 7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6200" cy="981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5" name="Google Shape;289;g1f213c8c16b_0_ 7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4080" cy="5227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96" name="Google Shape;253;g1f213c8c16b_0_ 7"/>
          <p:cNvSpPr/>
          <p:nvPr/>
        </p:nvSpPr>
        <p:spPr>
          <a:xfrm>
            <a:off x="1440000" y="1080000"/>
            <a:ext cx="9359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Arboles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1271880" y="1232280"/>
            <a:ext cx="3947400" cy="48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6"/>
          <a:stretch/>
        </p:blipFill>
        <p:spPr>
          <a:xfrm>
            <a:off x="203760" y="2520000"/>
            <a:ext cx="4475880" cy="2780640"/>
          </a:xfrm>
          <a:prstGeom prst="rect">
            <a:avLst/>
          </a:prstGeom>
          <a:ln w="0">
            <a:noFill/>
          </a:ln>
        </p:spPr>
      </p:pic>
      <p:pic>
        <p:nvPicPr>
          <p:cNvPr id="99" name="" descr=""/>
          <p:cNvPicPr/>
          <p:nvPr/>
        </p:nvPicPr>
        <p:blipFill>
          <a:blip r:embed="rId7"/>
          <a:srcRect l="0" t="0" r="51740" b="0"/>
          <a:stretch/>
        </p:blipFill>
        <p:spPr>
          <a:xfrm>
            <a:off x="4860000" y="1925640"/>
            <a:ext cx="2879280" cy="4912920"/>
          </a:xfrm>
          <a:prstGeom prst="rect">
            <a:avLst/>
          </a:prstGeom>
          <a:ln w="0">
            <a:noFill/>
          </a:ln>
        </p:spPr>
      </p:pic>
      <p:pic>
        <p:nvPicPr>
          <p:cNvPr id="100" name="" descr=""/>
          <p:cNvPicPr/>
          <p:nvPr/>
        </p:nvPicPr>
        <p:blipFill>
          <a:blip r:embed="rId8"/>
          <a:stretch/>
        </p:blipFill>
        <p:spPr>
          <a:xfrm>
            <a:off x="7869240" y="2963880"/>
            <a:ext cx="4190400" cy="2075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266;g1f213c8c16b_0_ 3"/>
          <p:cNvGrpSpPr/>
          <p:nvPr/>
        </p:nvGrpSpPr>
        <p:grpSpPr>
          <a:xfrm>
            <a:off x="360" y="-17640"/>
            <a:ext cx="12190320" cy="6856200"/>
            <a:chOff x="360" y="-17640"/>
            <a:chExt cx="12190320" cy="6856200"/>
          </a:xfrm>
        </p:grpSpPr>
        <p:pic>
          <p:nvPicPr>
            <p:cNvPr id="102" name="Google Shape;267;g1f213c8c16b_0_ 2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360" y="-17640"/>
              <a:ext cx="12190320" cy="6856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3" name="Google Shape;268;g1f213c8c16b_0_ 2" descr=""/>
            <p:cNvPicPr/>
            <p:nvPr/>
          </p:nvPicPr>
          <p:blipFill>
            <a:blip r:embed="rId2"/>
            <a:stretch/>
          </p:blipFill>
          <p:spPr>
            <a:xfrm>
              <a:off x="360" y="-17640"/>
              <a:ext cx="12190320" cy="68562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04" name="Google Shape;269;g1f213c8c16b_0_ 2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480" cy="1118880"/>
          </a:xfrm>
          <a:prstGeom prst="rect">
            <a:avLst/>
          </a:prstGeom>
          <a:ln w="0">
            <a:noFill/>
          </a:ln>
        </p:spPr>
      </p:pic>
      <p:grpSp>
        <p:nvGrpSpPr>
          <p:cNvPr id="105" name="Google Shape;287;g1f213c8c16b_0_ 2"/>
          <p:cNvGrpSpPr/>
          <p:nvPr/>
        </p:nvGrpSpPr>
        <p:grpSpPr>
          <a:xfrm>
            <a:off x="626400" y="254520"/>
            <a:ext cx="11249640" cy="981360"/>
            <a:chOff x="626400" y="254520"/>
            <a:chExt cx="11249640" cy="981360"/>
          </a:xfrm>
        </p:grpSpPr>
        <p:pic>
          <p:nvPicPr>
            <p:cNvPr id="106" name="Google Shape;288;g1f213c8c16b_0_ 2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6200" cy="981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7" name="Google Shape;289;g1f213c8c16b_0_ 2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4080" cy="5227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08" name="Google Shape;253;g1f213c8c16b_0_ 2"/>
          <p:cNvSpPr/>
          <p:nvPr/>
        </p:nvSpPr>
        <p:spPr>
          <a:xfrm>
            <a:off x="1440000" y="1080000"/>
            <a:ext cx="9359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Arbol AVL y Rojinegro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>
            <a:off x="1271880" y="1232280"/>
            <a:ext cx="3947400" cy="48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6"/>
          <a:stretch/>
        </p:blipFill>
        <p:spPr>
          <a:xfrm>
            <a:off x="180000" y="1980000"/>
            <a:ext cx="5671080" cy="3962880"/>
          </a:xfrm>
          <a:prstGeom prst="rect">
            <a:avLst/>
          </a:prstGeom>
          <a:ln w="0">
            <a:noFill/>
          </a:ln>
        </p:spPr>
      </p:pic>
      <p:pic>
        <p:nvPicPr>
          <p:cNvPr id="111" name="" descr=""/>
          <p:cNvPicPr/>
          <p:nvPr/>
        </p:nvPicPr>
        <p:blipFill>
          <a:blip r:embed="rId7"/>
          <a:stretch/>
        </p:blipFill>
        <p:spPr>
          <a:xfrm>
            <a:off x="6120000" y="2700000"/>
            <a:ext cx="5847840" cy="2602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266;g1f213c8c16b_0_ 1"/>
          <p:cNvGrpSpPr/>
          <p:nvPr/>
        </p:nvGrpSpPr>
        <p:grpSpPr>
          <a:xfrm>
            <a:off x="360" y="-17640"/>
            <a:ext cx="12190320" cy="6856200"/>
            <a:chOff x="360" y="-17640"/>
            <a:chExt cx="12190320" cy="6856200"/>
          </a:xfrm>
        </p:grpSpPr>
        <p:pic>
          <p:nvPicPr>
            <p:cNvPr id="113" name="Google Shape;267;g1f213c8c16b_0_ 1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360" y="-17640"/>
              <a:ext cx="12190320" cy="6856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4" name="Google Shape;268;g1f213c8c16b_0_ 1" descr=""/>
            <p:cNvPicPr/>
            <p:nvPr/>
          </p:nvPicPr>
          <p:blipFill>
            <a:blip r:embed="rId2"/>
            <a:stretch/>
          </p:blipFill>
          <p:spPr>
            <a:xfrm>
              <a:off x="360" y="-17640"/>
              <a:ext cx="12190320" cy="68562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15" name="Google Shape;269;g1f213c8c16b_0_ 1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480" cy="1118880"/>
          </a:xfrm>
          <a:prstGeom prst="rect">
            <a:avLst/>
          </a:prstGeom>
          <a:ln w="0">
            <a:noFill/>
          </a:ln>
        </p:spPr>
      </p:pic>
      <p:grpSp>
        <p:nvGrpSpPr>
          <p:cNvPr id="116" name="Google Shape;287;g1f213c8c16b_0_ 1"/>
          <p:cNvGrpSpPr/>
          <p:nvPr/>
        </p:nvGrpSpPr>
        <p:grpSpPr>
          <a:xfrm>
            <a:off x="626400" y="254520"/>
            <a:ext cx="11249640" cy="981360"/>
            <a:chOff x="626400" y="254520"/>
            <a:chExt cx="11249640" cy="981360"/>
          </a:xfrm>
        </p:grpSpPr>
        <p:pic>
          <p:nvPicPr>
            <p:cNvPr id="117" name="Google Shape;288;g1f213c8c16b_0_ 1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6200" cy="981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8" name="Google Shape;289;g1f213c8c16b_0_ 1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4080" cy="5227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19" name="Google Shape;253;g1f213c8c16b_0_ 1"/>
          <p:cNvSpPr/>
          <p:nvPr/>
        </p:nvSpPr>
        <p:spPr>
          <a:xfrm>
            <a:off x="1440000" y="1080000"/>
            <a:ext cx="9359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Arbol B y B+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"/>
          <p:cNvSpPr/>
          <p:nvPr/>
        </p:nvSpPr>
        <p:spPr>
          <a:xfrm>
            <a:off x="1271880" y="1232280"/>
            <a:ext cx="3947400" cy="48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6"/>
          <a:stretch/>
        </p:blipFill>
        <p:spPr>
          <a:xfrm>
            <a:off x="6344640" y="3240000"/>
            <a:ext cx="5535000" cy="1941840"/>
          </a:xfrm>
          <a:prstGeom prst="rect">
            <a:avLst/>
          </a:prstGeom>
          <a:ln w="0">
            <a:noFill/>
          </a:ln>
        </p:spPr>
      </p:pic>
      <p:pic>
        <p:nvPicPr>
          <p:cNvPr id="122" name="" descr=""/>
          <p:cNvPicPr/>
          <p:nvPr/>
        </p:nvPicPr>
        <p:blipFill>
          <a:blip r:embed="rId7"/>
          <a:stretch/>
        </p:blipFill>
        <p:spPr>
          <a:xfrm>
            <a:off x="91080" y="2916000"/>
            <a:ext cx="6028560" cy="2761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266;g1f213c8c16b_0_ 5"/>
          <p:cNvGrpSpPr/>
          <p:nvPr/>
        </p:nvGrpSpPr>
        <p:grpSpPr>
          <a:xfrm>
            <a:off x="360" y="-17640"/>
            <a:ext cx="12190320" cy="6856200"/>
            <a:chOff x="360" y="-17640"/>
            <a:chExt cx="12190320" cy="6856200"/>
          </a:xfrm>
        </p:grpSpPr>
        <p:pic>
          <p:nvPicPr>
            <p:cNvPr id="124" name="Google Shape;267;g1f213c8c16b_0_ 5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360" y="-17640"/>
              <a:ext cx="12190320" cy="6856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5" name="Google Shape;268;g1f213c8c16b_0_ 5" descr=""/>
            <p:cNvPicPr/>
            <p:nvPr/>
          </p:nvPicPr>
          <p:blipFill>
            <a:blip r:embed="rId2"/>
            <a:stretch/>
          </p:blipFill>
          <p:spPr>
            <a:xfrm>
              <a:off x="360" y="-17640"/>
              <a:ext cx="12190320" cy="68562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26" name="Google Shape;269;g1f213c8c16b_0_ 5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480" cy="1118880"/>
          </a:xfrm>
          <a:prstGeom prst="rect">
            <a:avLst/>
          </a:prstGeom>
          <a:ln w="0">
            <a:noFill/>
          </a:ln>
        </p:spPr>
      </p:pic>
      <p:grpSp>
        <p:nvGrpSpPr>
          <p:cNvPr id="127" name="Google Shape;287;g1f213c8c16b_0_ 5"/>
          <p:cNvGrpSpPr/>
          <p:nvPr/>
        </p:nvGrpSpPr>
        <p:grpSpPr>
          <a:xfrm>
            <a:off x="626400" y="254520"/>
            <a:ext cx="11249640" cy="981360"/>
            <a:chOff x="626400" y="254520"/>
            <a:chExt cx="11249640" cy="981360"/>
          </a:xfrm>
        </p:grpSpPr>
        <p:pic>
          <p:nvPicPr>
            <p:cNvPr id="128" name="Google Shape;288;g1f213c8c16b_0_ 5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6200" cy="981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9" name="Google Shape;289;g1f213c8c16b_0_ 5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4080" cy="5227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30" name="Google Shape;253;g1f213c8c16b_0_ 5"/>
          <p:cNvSpPr/>
          <p:nvPr/>
        </p:nvSpPr>
        <p:spPr>
          <a:xfrm>
            <a:off x="1440000" y="1080000"/>
            <a:ext cx="9359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Grafos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"/>
          <p:cNvSpPr/>
          <p:nvPr/>
        </p:nvSpPr>
        <p:spPr>
          <a:xfrm>
            <a:off x="1271880" y="1232280"/>
            <a:ext cx="3947400" cy="48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6"/>
          <a:stretch/>
        </p:blipFill>
        <p:spPr>
          <a:xfrm>
            <a:off x="6937920" y="3240000"/>
            <a:ext cx="4761720" cy="1370880"/>
          </a:xfrm>
          <a:prstGeom prst="rect">
            <a:avLst/>
          </a:prstGeom>
          <a:ln w="0">
            <a:noFill/>
          </a:ln>
        </p:spPr>
      </p:pic>
      <p:pic>
        <p:nvPicPr>
          <p:cNvPr id="133" name="" descr=""/>
          <p:cNvPicPr/>
          <p:nvPr/>
        </p:nvPicPr>
        <p:blipFill>
          <a:blip r:embed="rId7"/>
          <a:stretch/>
        </p:blipFill>
        <p:spPr>
          <a:xfrm>
            <a:off x="651960" y="2840040"/>
            <a:ext cx="5647680" cy="2199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266;g1f213c8c16b_0_ 7"/>
          <p:cNvGrpSpPr/>
          <p:nvPr/>
        </p:nvGrpSpPr>
        <p:grpSpPr>
          <a:xfrm>
            <a:off x="360" y="-17640"/>
            <a:ext cx="12190320" cy="6856200"/>
            <a:chOff x="360" y="-17640"/>
            <a:chExt cx="12190320" cy="6856200"/>
          </a:xfrm>
        </p:grpSpPr>
        <p:pic>
          <p:nvPicPr>
            <p:cNvPr id="135" name="Google Shape;267;g1f213c8c16b_0_ 6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360" y="-17640"/>
              <a:ext cx="12190320" cy="6856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6" name="Google Shape;268;g1f213c8c16b_0_ 6" descr=""/>
            <p:cNvPicPr/>
            <p:nvPr/>
          </p:nvPicPr>
          <p:blipFill>
            <a:blip r:embed="rId2"/>
            <a:stretch/>
          </p:blipFill>
          <p:spPr>
            <a:xfrm>
              <a:off x="360" y="-17640"/>
              <a:ext cx="12190320" cy="68562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37" name="Google Shape;269;g1f213c8c16b_0_ 6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480" cy="1118880"/>
          </a:xfrm>
          <a:prstGeom prst="rect">
            <a:avLst/>
          </a:prstGeom>
          <a:ln w="0">
            <a:noFill/>
          </a:ln>
        </p:spPr>
      </p:pic>
      <p:grpSp>
        <p:nvGrpSpPr>
          <p:cNvPr id="138" name="Google Shape;287;g1f213c8c16b_0_ 6"/>
          <p:cNvGrpSpPr/>
          <p:nvPr/>
        </p:nvGrpSpPr>
        <p:grpSpPr>
          <a:xfrm>
            <a:off x="626400" y="254520"/>
            <a:ext cx="11249640" cy="981360"/>
            <a:chOff x="626400" y="254520"/>
            <a:chExt cx="11249640" cy="981360"/>
          </a:xfrm>
        </p:grpSpPr>
        <p:pic>
          <p:nvPicPr>
            <p:cNvPr id="139" name="Google Shape;288;g1f213c8c16b_0_ 6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6200" cy="981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0" name="Google Shape;289;g1f213c8c16b_0_ 6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4080" cy="5227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41" name="Google Shape;253;g1f213c8c16b_0_ 6"/>
          <p:cNvSpPr/>
          <p:nvPr/>
        </p:nvSpPr>
        <p:spPr>
          <a:xfrm>
            <a:off x="1440000" y="1080000"/>
            <a:ext cx="9359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Grafos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"/>
          <p:cNvSpPr/>
          <p:nvPr/>
        </p:nvSpPr>
        <p:spPr>
          <a:xfrm>
            <a:off x="1271880" y="1232280"/>
            <a:ext cx="3947400" cy="48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6"/>
          <a:stretch/>
        </p:blipFill>
        <p:spPr>
          <a:xfrm>
            <a:off x="1623960" y="1980000"/>
            <a:ext cx="8095680" cy="419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266;g1f213c8c16b_0_ 2"/>
          <p:cNvGrpSpPr/>
          <p:nvPr/>
        </p:nvGrpSpPr>
        <p:grpSpPr>
          <a:xfrm>
            <a:off x="360" y="-17640"/>
            <a:ext cx="12190320" cy="6856200"/>
            <a:chOff x="360" y="-17640"/>
            <a:chExt cx="12190320" cy="6856200"/>
          </a:xfrm>
        </p:grpSpPr>
        <p:pic>
          <p:nvPicPr>
            <p:cNvPr id="145" name="Google Shape;267;g1f213c8c16b_0_ 3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360" y="-17640"/>
              <a:ext cx="12190320" cy="6856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6" name="Google Shape;268;g1f213c8c16b_0_ 3" descr=""/>
            <p:cNvPicPr/>
            <p:nvPr/>
          </p:nvPicPr>
          <p:blipFill>
            <a:blip r:embed="rId2"/>
            <a:stretch/>
          </p:blipFill>
          <p:spPr>
            <a:xfrm>
              <a:off x="360" y="-17640"/>
              <a:ext cx="12190320" cy="68562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47" name="Google Shape;269;g1f213c8c16b_0_ 3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480" cy="1118880"/>
          </a:xfrm>
          <a:prstGeom prst="rect">
            <a:avLst/>
          </a:prstGeom>
          <a:ln w="0">
            <a:noFill/>
          </a:ln>
        </p:spPr>
      </p:pic>
      <p:grpSp>
        <p:nvGrpSpPr>
          <p:cNvPr id="148" name="Google Shape;287;g1f213c8c16b_0_ 3"/>
          <p:cNvGrpSpPr/>
          <p:nvPr/>
        </p:nvGrpSpPr>
        <p:grpSpPr>
          <a:xfrm>
            <a:off x="626400" y="254520"/>
            <a:ext cx="11249640" cy="981360"/>
            <a:chOff x="626400" y="254520"/>
            <a:chExt cx="11249640" cy="981360"/>
          </a:xfrm>
        </p:grpSpPr>
        <p:pic>
          <p:nvPicPr>
            <p:cNvPr id="149" name="Google Shape;288;g1f213c8c16b_0_ 3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6200" cy="981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0" name="Google Shape;289;g1f213c8c16b_0_ 3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4080" cy="5227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51" name="Google Shape;253;g1f213c8c16b_0_ 3"/>
          <p:cNvSpPr/>
          <p:nvPr/>
        </p:nvSpPr>
        <p:spPr>
          <a:xfrm>
            <a:off x="1440000" y="1080000"/>
            <a:ext cx="9359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Representaciones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"/>
          <p:cNvSpPr/>
          <p:nvPr/>
        </p:nvSpPr>
        <p:spPr>
          <a:xfrm>
            <a:off x="1271880" y="1232280"/>
            <a:ext cx="3947400" cy="48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6"/>
          <a:stretch/>
        </p:blipFill>
        <p:spPr>
          <a:xfrm>
            <a:off x="3060000" y="2520000"/>
            <a:ext cx="5797080" cy="3086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266;g1f213c8c16b_0_ 4"/>
          <p:cNvGrpSpPr/>
          <p:nvPr/>
        </p:nvGrpSpPr>
        <p:grpSpPr>
          <a:xfrm>
            <a:off x="360" y="-17640"/>
            <a:ext cx="12190320" cy="6856200"/>
            <a:chOff x="360" y="-17640"/>
            <a:chExt cx="12190320" cy="6856200"/>
          </a:xfrm>
        </p:grpSpPr>
        <p:pic>
          <p:nvPicPr>
            <p:cNvPr id="155" name="Google Shape;267;g1f213c8c16b_0_ 4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360" y="-17640"/>
              <a:ext cx="12190320" cy="6856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6" name="Google Shape;268;g1f213c8c16b_0_ 4" descr=""/>
            <p:cNvPicPr/>
            <p:nvPr/>
          </p:nvPicPr>
          <p:blipFill>
            <a:blip r:embed="rId2"/>
            <a:stretch/>
          </p:blipFill>
          <p:spPr>
            <a:xfrm>
              <a:off x="360" y="-17640"/>
              <a:ext cx="12190320" cy="68562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57" name="Google Shape;269;g1f213c8c16b_0_ 4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480" cy="1118880"/>
          </a:xfrm>
          <a:prstGeom prst="rect">
            <a:avLst/>
          </a:prstGeom>
          <a:ln w="0">
            <a:noFill/>
          </a:ln>
        </p:spPr>
      </p:pic>
      <p:grpSp>
        <p:nvGrpSpPr>
          <p:cNvPr id="158" name="Google Shape;287;g1f213c8c16b_0_ 4"/>
          <p:cNvGrpSpPr/>
          <p:nvPr/>
        </p:nvGrpSpPr>
        <p:grpSpPr>
          <a:xfrm>
            <a:off x="626400" y="254520"/>
            <a:ext cx="11249640" cy="981360"/>
            <a:chOff x="626400" y="254520"/>
            <a:chExt cx="11249640" cy="981360"/>
          </a:xfrm>
        </p:grpSpPr>
        <p:pic>
          <p:nvPicPr>
            <p:cNvPr id="159" name="Google Shape;288;g1f213c8c16b_0_ 4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6200" cy="981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0" name="Google Shape;289;g1f213c8c16b_0_ 4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4080" cy="5227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61" name="Google Shape;253;g1f213c8c16b_0_ 4"/>
          <p:cNvSpPr/>
          <p:nvPr/>
        </p:nvSpPr>
        <p:spPr>
          <a:xfrm>
            <a:off x="1440000" y="1080000"/>
            <a:ext cx="9359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Representaciones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"/>
          <p:cNvSpPr/>
          <p:nvPr/>
        </p:nvSpPr>
        <p:spPr>
          <a:xfrm>
            <a:off x="1271880" y="1232280"/>
            <a:ext cx="3947400" cy="48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6"/>
          <a:stretch/>
        </p:blipFill>
        <p:spPr>
          <a:xfrm>
            <a:off x="1931760" y="2083320"/>
            <a:ext cx="7967880" cy="4216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2996</TotalTime>
  <Application>LibreOffice/24.2.4.2$Windows_X86_64 LibreOffice_project/51a6219feb6075d9a4c46691dcfe0cd9c4fff3c2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2023-12-20T20:41:55Z</dcterms:created>
  <dc:creator>Cymetria Diseño</dc:creator>
  <dc:description/>
  <dc:language>es-CO</dc:language>
  <cp:lastModifiedBy/>
  <dcterms:modified xsi:type="dcterms:W3CDTF">2024-07-12T12:40:45Z</dcterms:modified>
  <cp:revision>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