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FF7D1B0-AC80-4E5C-B529-2B0EDCB4A98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5C442E-C3E1-447D-B2EA-43118C06482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290D3-888C-4ACE-AFAC-B748CF23B8B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ECC664-0032-4200-BAFB-013C0ED1ADB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A563D-B59F-4EC9-A88D-E0DA3E7A716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04A3CF-2036-45C7-A967-D34CEFA5C69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100F89-1BF5-4F63-8850-34FA090757E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90AA8E-A2B3-4F45-85C5-A18CFEA7B5F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16550-E134-4918-892C-8FB829CC089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A78D26-1256-4A18-A184-CCAD8BCF9C8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7759D9-C826-4179-A232-08D73FCFD6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92041B1-18AF-49C6-B34B-77B0F77BA6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BDC17A7-C494-4B04-A4D9-B620CD103A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88F3A1-05F2-414F-A761-9DD8D36788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714DAE-81AB-45DD-8A45-FD4775F1DF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C83BA0-77A2-4706-B5E3-D5563CD1F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F270E7-F0DD-40D6-B928-1FC113A16C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DBBADC-7995-4A1F-A682-BA1F2638F6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DF328FC-DA49-4946-9995-6B6BE35DC3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ADC94D0-0B36-481D-81C4-167852B5D9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FF9833D-8784-4493-A997-AC85E25961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54AE25-3806-4648-ADC9-A37C89F1458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1B6ED0-C44F-4144-827F-45603D7354C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2F74B9-0F90-4C24-B43A-11A230C8A70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A2ADE6-5597-4552-8814-CB00AF54C23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09D966-A375-45EA-8D96-46C3EA8FBB3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5B3737-5941-4639-A7E3-A5D37D13EAD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D56F42-09EB-44B5-A699-AA38C9EE7F6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8F1479-081F-4A21-BE7D-78DA393F6DD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86FD34-1DFB-4C2B-AEBA-8868C0C931D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030D88-3958-44E7-98D8-F62234B1C38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D0A102-61A0-412C-BA75-0188554E24E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920" cy="179676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48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772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10/07/2024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496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2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29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1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Manejo de eventos y formularios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29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Validación y formularios complejos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360"/>
            <a:ext cx="360" cy="35496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3240" cy="3556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20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90" name="Google Shape;267;g1f213c8c16b_0_ 2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2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2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2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94" name="Google Shape;288;g1f213c8c16b_0_ 2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2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20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Práctica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372240" y="2700000"/>
            <a:ext cx="4854240" cy="25200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5040000" y="1504080"/>
            <a:ext cx="7380000" cy="55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266;g1f213c8c16b_0_ 1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00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2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03" name="Google Shape;287;g1f213c8c16b_0_ 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04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Google Shape;253;g1f213c8c16b_0_ 1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3060000" y="900000"/>
            <a:ext cx="5536440" cy="580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266;g1f213c8c16b_0_ 2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09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1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12" name="Google Shape;287;g1f213c8c16b_0_ 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13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" name="Google Shape;253;g1f213c8c16b_0_ 2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1800000" y="1800000"/>
            <a:ext cx="864000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66;g1f213c8c16b_0_ 3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18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0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21" name="Google Shape;287;g1f213c8c16b_0_ 3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22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4" name="Google Shape;253;g1f213c8c16b_0_ 3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6"/>
          <a:stretch/>
        </p:blipFill>
        <p:spPr>
          <a:xfrm>
            <a:off x="7020000" y="2216880"/>
            <a:ext cx="5018760" cy="28231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7"/>
          <a:stretch/>
        </p:blipFill>
        <p:spPr>
          <a:xfrm>
            <a:off x="221760" y="2160000"/>
            <a:ext cx="5178240" cy="29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266;g1f213c8c16b_0_ 4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28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0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31" name="Google Shape;287;g1f213c8c16b_0_ 4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32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4" name="Google Shape;253;g1f213c8c16b_0_ 4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6"/>
          <a:stretch/>
        </p:blipFill>
        <p:spPr>
          <a:xfrm>
            <a:off x="200880" y="2149200"/>
            <a:ext cx="5779080" cy="32508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7"/>
          <a:stretch/>
        </p:blipFill>
        <p:spPr>
          <a:xfrm>
            <a:off x="6201360" y="2700000"/>
            <a:ext cx="5990760" cy="234000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 txBox="1"/>
          <p:nvPr/>
        </p:nvSpPr>
        <p:spPr>
          <a:xfrm>
            <a:off x="6480000" y="5580000"/>
            <a:ext cx="486000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ff"/>
                </a:solidFill>
                <a:latin typeface="Liberation Mono;Courier New;DejaVu Sans Mono"/>
              </a:rPr>
              <a:t>npm install react-hook-form </a:t>
            </a:r>
            <a:endParaRPr b="0" lang="es-CO" sz="18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800" cy="13352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312;g1f213c8c16b_0_211"/>
          <p:cNvSpPr/>
          <p:nvPr/>
        </p:nvSpPr>
        <p:spPr>
          <a:xfrm>
            <a:off x="1228680" y="585000"/>
            <a:ext cx="9564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880" cy="86940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920" cy="64440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360" cy="109440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760" cy="3772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000" cy="7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323;g1f213c8c16b_0_222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146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8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880" cy="291420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280" cy="1438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151" name="Google Shape;329;g1f213c8c16b_0_22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52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2024-07-12T12:44:07Z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