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C146F68-DD93-4E7D-889C-44AA8AFC39B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EF98BD-FD1A-40A2-8B39-04943E92AC7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D09427-8DCA-4447-9E95-EDF407003FD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D0D5F6-A830-48BA-B2C2-63B57F8E16C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7CFE89-34BD-409E-8EA4-31217528774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22B6BC-A1FA-4ABF-81D7-E9F4C4A1E46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BE1F86-D1E0-4D7A-8428-10902B1D4A3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613DED-3B94-477D-B0E2-27156DCD2BE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9A05BB-0AC6-47CA-81B1-282AC336760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8DBA83-4AEE-4F31-A471-AB11D71F73E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BD14A2-D74A-4747-ABC8-1143B465083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11DA8A-38D6-481E-B841-494B80CE279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11D38E-2226-438F-920D-A3FF308B718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72ACE2-F163-4888-9456-B513AF192B3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E8EEC2-CEC2-4936-A11E-701D684157C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C467E-0D17-49D3-8025-62E9334C3ED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384DB7-B726-4488-8D6A-C310DDA2B7D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0F4BF-A388-43DC-AE4B-98970CF96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0269383-21AE-495C-809B-878556320C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2719D7D-2C1C-40D7-A75C-234F96A407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731CCD-F49C-431C-AFEE-C820C5D9B0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03A979-FEB0-49F7-9C62-6A49221843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04B283-8F9B-438C-A708-93DCCF8754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F69BA9-BBBE-45FB-A9FD-1A3F7DD40A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0808F96-31CA-40E2-8057-87F9BE542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54E74F-4FA8-43B1-9D6D-55D7582BD4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631BF3E-62DA-457F-B86D-B203CED207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D6E76D5-5D43-44B9-82CF-370554C3B2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F53D08-8F66-4D40-99B7-165D35CE058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5FB44B-9C78-48DA-8812-C3C7DEFC915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ED6C97-7C06-448C-928B-2870AA469F1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14CA08-5FA6-4077-AFBF-74B8EB62B89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9A4EE0-742A-4604-90D9-2F3AF19B8A2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033D41-17F5-46EC-9427-6BCC0A462D6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ADF430-3B88-4244-9437-FD50ED81491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C45FC7-2E74-48ED-A9AF-60C24C99EF4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18286-7C77-4283-8E8F-8A3DC9CA68A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FE3AB-0671-48A2-921B-2CF552E4E8A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EC6416-1F73-4C56-912C-4936585DD75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560" cy="17964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12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520" cy="66708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7360" cy="92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05/07/2024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66;g1f213c8c16b_0_ 7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63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5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66" name="Google Shape;287;g1f213c8c16b_0_ 6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67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" name="Google Shape;253;g1f213c8c16b_0_ 6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3060000" y="1908360"/>
            <a:ext cx="6095160" cy="45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66;g1f213c8c16b_0_ 8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73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5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76" name="Google Shape;287;g1f213c8c16b_0_ 8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77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Google Shape;253;g1f213c8c16b_0_ 8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2520000" y="2322000"/>
            <a:ext cx="6962040" cy="34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266;g1f213c8c16b_0_ 9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83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5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86" name="Google Shape;287;g1f213c8c16b_0_ 9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87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9" name="Google Shape;253;g1f213c8c16b_0_ 9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6"/>
          <a:stretch/>
        </p:blipFill>
        <p:spPr>
          <a:xfrm>
            <a:off x="541080" y="2381760"/>
            <a:ext cx="5578560" cy="283788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7"/>
          <a:stretch/>
        </p:blipFill>
        <p:spPr>
          <a:xfrm>
            <a:off x="6762960" y="2237040"/>
            <a:ext cx="4753440" cy="31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266;g1f213c8c16b_0_ 10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94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6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97" name="Google Shape;287;g1f213c8c16b_0_ 1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98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0" name="Google Shape;253;g1f213c8c16b_0_ 10"/>
          <p:cNvSpPr/>
          <p:nvPr/>
        </p:nvSpPr>
        <p:spPr>
          <a:xfrm>
            <a:off x="2880000" y="116172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6"/>
          <a:stretch/>
        </p:blipFill>
        <p:spPr>
          <a:xfrm>
            <a:off x="3060000" y="2880000"/>
            <a:ext cx="5733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66;g1f213c8c16b_0_ 11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204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6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07" name="Google Shape;287;g1f213c8c16b_0_ 1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08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0" name="Google Shape;253;g1f213c8c16b_0_ 11"/>
          <p:cNvSpPr/>
          <p:nvPr/>
        </p:nvSpPr>
        <p:spPr>
          <a:xfrm>
            <a:off x="2880000" y="116172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440" cy="133488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312;g1f213c8c16b_0_211"/>
          <p:cNvSpPr/>
          <p:nvPr/>
        </p:nvSpPr>
        <p:spPr>
          <a:xfrm>
            <a:off x="1228680" y="585000"/>
            <a:ext cx="9564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520" cy="8690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560" cy="6440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000" cy="109404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400" cy="37692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1640" cy="76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323;g1f213c8c16b_0_222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220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2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520" cy="291384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4920" cy="143856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520" cy="667080"/>
          </a:xfrm>
          <a:prstGeom prst="rect">
            <a:avLst/>
          </a:prstGeom>
          <a:ln w="0">
            <a:noFill/>
          </a:ln>
        </p:spPr>
      </p:pic>
      <p:grpSp>
        <p:nvGrpSpPr>
          <p:cNvPr id="225" name="Google Shape;329;g1f213c8c16b_0_22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26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460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7680" cy="7876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7680" cy="7876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7680" cy="7876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4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4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4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2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630320" y="3687480"/>
            <a:ext cx="4188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Complejidad Algorítmica</a:t>
            </a:r>
            <a:endParaRPr b="0" lang="es-CO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89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Análisis de algoritmos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000" y="3249000"/>
            <a:ext cx="360" cy="3553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6920" y="4386600"/>
            <a:ext cx="3960" cy="35604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90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7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94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7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3407040" y="2158920"/>
            <a:ext cx="5419080" cy="25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266;g1f213c8c16b_0_ 2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00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2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03" name="Google Shape;287;g1f213c8c16b_0_ 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04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Google Shape;253;g1f213c8c16b_0_ 2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Criterios de evaluación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060000" y="2290320"/>
            <a:ext cx="6839640" cy="34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Tiempo de ejecución (complejidad temporal)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Uso de memoria (complejidad espacial)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Simplicidad y legibilidad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Exactitud y correctitud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Generalidad y flexibilidad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266;g1f213c8c16b_0_ 1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10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13" name="Google Shape;287;g1f213c8c16b_0_ 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14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Google Shape;253;g1f213c8c16b_0_ 1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6"/>
          <a:stretch/>
        </p:blipFill>
        <p:spPr>
          <a:xfrm>
            <a:off x="1800000" y="1717920"/>
            <a:ext cx="794700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266;g1f213c8c16b_0_ 3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20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2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23" name="Google Shape;287;g1f213c8c16b_0_ 3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24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6" name="Google Shape;253;g1f213c8c16b_0_ 3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245160" y="1701000"/>
            <a:ext cx="5874480" cy="27986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7"/>
          <a:stretch/>
        </p:blipFill>
        <p:spPr>
          <a:xfrm>
            <a:off x="6642720" y="1620000"/>
            <a:ext cx="4876920" cy="292896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2756160" y="4680000"/>
            <a:ext cx="192348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Omega (Ω)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460000" y="4807440"/>
            <a:ext cx="1979640" cy="11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Theta (Θ)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6;g1f213c8c16b_0_ 5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33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287;g1f213c8c16b_0_ 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37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Google Shape;253;g1f213c8c16b_0_ 5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6"/>
          <a:stretch/>
        </p:blipFill>
        <p:spPr>
          <a:xfrm>
            <a:off x="1744920" y="1800000"/>
            <a:ext cx="7614720" cy="42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266;g1f213c8c16b_0_ 12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43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5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46" name="Google Shape;287;g1f213c8c16b_0_ 1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47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253;g1f213c8c16b_0_ 12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1800000" y="1980000"/>
            <a:ext cx="7603560" cy="41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66;g1f213c8c16b_0_ 4"/>
          <p:cNvGrpSpPr/>
          <p:nvPr/>
        </p:nvGrpSpPr>
        <p:grpSpPr>
          <a:xfrm>
            <a:off x="360" y="-17640"/>
            <a:ext cx="12189600" cy="6855480"/>
            <a:chOff x="360" y="-17640"/>
            <a:chExt cx="12189600" cy="6855480"/>
          </a:xfrm>
        </p:grpSpPr>
        <p:pic>
          <p:nvPicPr>
            <p:cNvPr id="153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56" name="Google Shape;287;g1f213c8c16b_0_ 4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57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Google Shape;253;g1f213c8c16b_0_ 4"/>
          <p:cNvSpPr/>
          <p:nvPr/>
        </p:nvSpPr>
        <p:spPr>
          <a:xfrm>
            <a:off x="1440720" y="900000"/>
            <a:ext cx="935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ordenamiento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71880" y="1232280"/>
            <a:ext cx="39466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6"/>
          <a:stretch/>
        </p:blipFill>
        <p:spPr>
          <a:xfrm>
            <a:off x="1876680" y="1669320"/>
            <a:ext cx="8922960" cy="49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8527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2024-07-15T21:24:28Z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