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4DA557F-BC9A-45D3-A643-70390EF0A95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FD5BD6-2DBA-4E9B-83EA-68C5C54C3FA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EA9E85-5A54-40D9-B129-720BD99DD0E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DE4693-A01C-41D5-B88B-2CCE8170DBB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9F0231-D01D-494E-92B3-DF46BF90AF1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D5C7C6-7705-47C1-8FDD-430058264BD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343E11-0675-4C36-9117-00E20B18AC0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351B3E-239E-43D4-A76F-36D7D8C04A8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DEC43D-EC6F-4D9A-B2D7-1267BEC38C1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EAD1E-B93E-4D8C-BA79-C86CCE8CC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D3A4995-1844-4B39-A0F4-0EEC8F8756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D364275-316E-4490-9AFD-7CC24A8DDA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03C3BF-343F-4DC3-846F-078B60DD83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014C9E-7444-4D36-8774-3F475D6B1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1485FE-2010-4243-8331-CF5E898D4A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C17214C-C143-489F-9651-90FFC82BB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A20E0B-B9A2-4D23-9CA6-5CC76F98B4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E5DB131-619E-4009-9202-FE8BF22DFF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0C12642-150C-4A96-A440-58E696D995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731BCF6-6B30-4BF2-BAFF-C63C08DCE3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54CABA-64FB-4A5F-B8B3-62BC7C3BB22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2091D1-ECAB-41DC-967F-FE5176082C9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558EAC-29AA-47AF-A726-AB3EF0B627A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315ECD-EB73-404A-BEDB-39AC9ECB9FD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727436-019F-4DA1-9290-1C1ACC19916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8266EC-C580-4480-8F41-1CF969165BB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BB0828-CBBB-4094-BFF5-7C840D21977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D54D36-A86E-400B-8E48-0B963CA09BB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D716AF-4F4A-4787-B5DA-642BEB4E437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25A44E-9A30-4DC5-A153-0673B9C6512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955D3-4F4F-47F3-AE4B-6D6A6FAB5B4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280" cy="1797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8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0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04/07/2024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5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3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33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Arboles y grafos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3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Representaciones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720"/>
            <a:ext cx="36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2880" cy="3553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5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90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94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5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6937920" y="3240000"/>
            <a:ext cx="4761720" cy="13708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51960" y="2840040"/>
            <a:ext cx="5647680" cy="21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266;g1f213c8c16b_0_ 7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01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3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04" name="Google Shape;287;g1f213c8c16b_0_ 6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05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Google Shape;253;g1f213c8c16b_0_ 6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1623960" y="1980000"/>
            <a:ext cx="809568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266;g1f213c8c16b_0_ 2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11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3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14" name="Google Shape;287;g1f213c8c16b_0_ 3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15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7" name="Google Shape;253;g1f213c8c16b_0_ 3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3060000" y="2520000"/>
            <a:ext cx="579708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266;g1f213c8c16b_0_ 4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21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3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24" name="Google Shape;287;g1f213c8c16b_0_ 4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25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Google Shape;253;g1f213c8c16b_0_ 4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1931760" y="2083320"/>
            <a:ext cx="7967880" cy="42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160" cy="133560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312;g1f213c8c16b_0_211"/>
          <p:cNvSpPr/>
          <p:nvPr/>
        </p:nvSpPr>
        <p:spPr>
          <a:xfrm>
            <a:off x="1228680" y="585000"/>
            <a:ext cx="9564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240" cy="8697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3280" cy="6447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720" cy="109476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120" cy="37764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360" cy="7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323;g1f213c8c16b_0_222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38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0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240" cy="29145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640" cy="14392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143" name="Google Shape;329;g1f213c8c16b_0_22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44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2024-07-04T18:02:37Z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