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media/image1.jpeg" ContentType="image/jpeg"/>
  <Override PartName="/ppt/media/image3.png" ContentType="image/png"/>
  <Override PartName="/ppt/media/image2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presProps.xml" ContentType="application/vnd.openxmlformats-officedocument.presentationml.presPro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notesMasterIdLst>
    <p:notesMasterId r:id="rId13"/>
  </p:notes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66" r:id="rId24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notesMaster" Target="notesMasters/notesMaster1.xml"/><Relationship Id="rId14" Type="http://schemas.openxmlformats.org/officeDocument/2006/relationships/slide" Target="slides/slide1.xml"/><Relationship Id="rId15" Type="http://schemas.openxmlformats.org/officeDocument/2006/relationships/slide" Target="slides/slide2.xml"/><Relationship Id="rId16" Type="http://schemas.openxmlformats.org/officeDocument/2006/relationships/slide" Target="slides/slide3.xml"/><Relationship Id="rId17" Type="http://schemas.openxmlformats.org/officeDocument/2006/relationships/slide" Target="slides/slide4.xml"/><Relationship Id="rId18" Type="http://schemas.openxmlformats.org/officeDocument/2006/relationships/slide" Target="slides/slide5.xml"/><Relationship Id="rId19" Type="http://schemas.openxmlformats.org/officeDocument/2006/relationships/slide" Target="slides/slide6.xml"/><Relationship Id="rId20" Type="http://schemas.openxmlformats.org/officeDocument/2006/relationships/slide" Target="slides/slide7.xml"/><Relationship Id="rId21" Type="http://schemas.openxmlformats.org/officeDocument/2006/relationships/slide" Target="slides/slide8.xml"/><Relationship Id="rId22" Type="http://schemas.openxmlformats.org/officeDocument/2006/relationships/slide" Target="slides/slide9.xml"/><Relationship Id="rId23" Type="http://schemas.openxmlformats.org/officeDocument/2006/relationships/slide" Target="slides/slide10.xml"/><Relationship Id="rId24" Type="http://schemas.openxmlformats.org/officeDocument/2006/relationships/slide" Target="slides/slide11.xml"/><Relationship Id="rId25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s-CO" sz="4400" spc="-1" strike="noStrike">
                <a:solidFill>
                  <a:srgbClr val="000000"/>
                </a:solidFill>
                <a:latin typeface="Arial"/>
              </a:rPr>
              <a:t>Pulse para desplazar la diapositiva</a:t>
            </a:r>
            <a:endParaRPr b="0" lang="es-CO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s-CO" sz="2000" spc="-1" strike="noStrike">
                <a:solidFill>
                  <a:srgbClr val="000000"/>
                </a:solidFill>
                <a:latin typeface="Arial"/>
              </a:rPr>
              <a:t>Pulse para editar el formato de las notas</a:t>
            </a:r>
            <a:endParaRPr b="0" lang="es-CO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&lt;cabecera&gt;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dt" idx="34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" name="PlaceHolder 5"/>
          <p:cNvSpPr>
            <a:spLocks noGrp="1"/>
          </p:cNvSpPr>
          <p:nvPr>
            <p:ph type="ftr" idx="35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" name="PlaceHolder 6"/>
          <p:cNvSpPr>
            <a:spLocks noGrp="1"/>
          </p:cNvSpPr>
          <p:nvPr>
            <p:ph type="sldNum" idx="36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57DF7B41-DE90-4F5B-B4D0-CFED80A4ABC4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DABAF05-C2E9-47B3-A14C-AB4347B725C1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sldNum" idx="46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DF76063-8976-4AE0-838E-E4E3297892F8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sldNum" idx="47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10D7CEF-12E1-487D-96EE-14DD5F91103C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sldNum" idx="38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F9B781E-2A62-4CE7-9C77-D25A87D38E35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sldNum" idx="39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D652712-F87A-4653-B808-B1E807C298EC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sldNum" idx="40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C041AD6-582E-425E-9C3F-200DAF196BA3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sldNum" idx="41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D8D9F4D-5E67-415C-A90D-11153AF599C7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sldNum" idx="42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B92ED31-474A-416D-9287-0C5ADD3AA5AB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sldNum" idx="43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7337724-4CB9-4781-A69C-956280418808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 type="sldNum" idx="44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272727B-EAA2-418B-A3FF-F04F0FBED056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 type="sldNum" idx="45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06E8D42-03F2-472D-9345-C50EEC9356F9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993EF01-9608-4900-A41B-34593B83B9B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BJECT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F66F502A-211A-4E2C-926E-CD3D5444C15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F2F57C31-1622-44C2-8161-611455DBFFB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5E3851E-1298-4A4B-866F-6AD38F82831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6F6425E-79E7-41CD-90D8-8D7F820A7AA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CO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CO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87ED350A-E1E1-4604-B31A-4F7B2446CBA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CO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CO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F4503CDC-5541-44A8-8383-D3B4EEB0E85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E47B7DCB-7ECA-48E4-AE49-2821785C0D5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CO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CO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CO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83D5FC4B-1EFA-4B6D-AF42-3E779F66075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WO_OBJECTS_WITH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3023625F-BC69-4554-A466-4C7B56A4E02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CO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5E5BF2AF-6180-4DF1-A05F-F40D55EF40F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991C93C-24B6-48CE-A514-98CB3F4BCD04}" type="slidenum">
              <a:rPr b="0" lang="es-CO" sz="1200" spc="-1" strike="noStrike">
                <a:solidFill>
                  <a:srgbClr val="888888"/>
                </a:solidFill>
                <a:latin typeface="Calibri"/>
                <a:ea typeface="Calibri"/>
              </a:rPr>
              <a:t>5</a:t>
            </a:fld>
            <a:endParaRPr b="0" lang="es-CO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CO" sz="4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CO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32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CO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2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CO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20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CO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CO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CO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CO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ftr" idx="28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ldNum" idx="29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89DE66E-3746-4B3D-8C2D-E9ACC21A67A6}" type="slidenum">
              <a:rPr b="0" lang="es-CO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&lt;número&gt;</a:t>
            </a:fld>
            <a:endParaRPr b="0" lang="es-CO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dt" idx="30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ftr" idx="31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ldNum" idx="32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5612DD2-8552-472E-87D7-3F2FFAB1AF53}" type="slidenum">
              <a:rPr b="0" lang="es-CO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&lt;número&gt;</a:t>
            </a:fld>
            <a:endParaRPr b="0" lang="es-CO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dt" idx="33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1FC82FA-E681-4BC0-AFB5-86B4F61D7076}" type="slidenum">
              <a:rPr b="0" lang="es-CO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&lt;número&gt;</a:t>
            </a:fld>
            <a:endParaRPr b="0" lang="es-CO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ftr" idx="7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ldNum" idx="8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8E59B3F-418F-4A09-8B5E-973BDC8BC40B}" type="slidenum">
              <a:rPr b="0" lang="es-CO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&lt;número&gt;</a:t>
            </a:fld>
            <a:endParaRPr b="0" lang="es-CO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dt" idx="9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ftr" idx="10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sldNum" idx="11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4D635D1-C794-4FF3-B431-C5C5BCF1CFA8}" type="slidenum">
              <a:rPr b="0" lang="es-CO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&lt;número&gt;</a:t>
            </a:fld>
            <a:endParaRPr b="0" lang="es-CO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dt" idx="12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ftr" idx="13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sldNum" idx="14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1107CC5-B637-4E53-80D0-7782F573F7CA}" type="slidenum">
              <a:rPr b="0" lang="es-CO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&lt;número&gt;</a:t>
            </a:fld>
            <a:endParaRPr b="0" lang="es-CO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PlaceHolder 5"/>
          <p:cNvSpPr>
            <a:spLocks noGrp="1"/>
          </p:cNvSpPr>
          <p:nvPr>
            <p:ph type="dt" idx="15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ftr" idx="16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sldNum" idx="17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E44F962-3AC3-4E65-A590-F913934F94E3}" type="slidenum">
              <a:rPr b="0" lang="es-CO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&lt;número&gt;</a:t>
            </a:fld>
            <a:endParaRPr b="0" lang="es-CO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dt" idx="18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ftr" idx="19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sldNum" idx="20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4E4934E-93E1-41A0-BC8A-45936C60B35A}" type="slidenum">
              <a:rPr b="0" lang="es-CO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&lt;número&gt;</a:t>
            </a:fld>
            <a:endParaRPr b="0" lang="es-CO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" name="PlaceHolder 6"/>
          <p:cNvSpPr>
            <a:spLocks noGrp="1"/>
          </p:cNvSpPr>
          <p:nvPr>
            <p:ph type="dt" idx="21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ftr" idx="22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sldNum" idx="23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5811042-FCBB-4B13-BC7A-8F78BA6EFC8B}" type="slidenum">
              <a:rPr b="0" lang="es-CO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&lt;número&gt;</a:t>
            </a:fld>
            <a:endParaRPr b="0" lang="es-CO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dt" idx="24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ftr" idx="25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sldNum" idx="26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FD6984E-61EC-48E4-8A50-CBEA75ECE032}" type="slidenum">
              <a:rPr b="0" lang="es-CO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&lt;número&gt;</a:t>
            </a:fld>
            <a:endParaRPr b="0" lang="es-CO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dt" idx="27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24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slideLayout" Target="../slideLayouts/slideLayout1.xml"/><Relationship Id="rId9" Type="http://schemas.openxmlformats.org/officeDocument/2006/relationships/notesSlide" Target="../notesSlides/notesSlide1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slideLayout" Target="../slideLayouts/slideLayout1.xml"/><Relationship Id="rId10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9.png"/><Relationship Id="rId10" Type="http://schemas.openxmlformats.org/officeDocument/2006/relationships/slideLayout" Target="../slideLayouts/slideLayout1.xml"/><Relationship Id="rId11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13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slideLayout" Target="../slideLayouts/slideLayout1.xml"/><Relationship Id="rId9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slideLayout" Target="../slideLayouts/slideLayout1.xml"/><Relationship Id="rId9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16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17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89;g1f213c8c16b_0_0"/>
          <p:cNvGrpSpPr/>
          <p:nvPr/>
        </p:nvGrpSpPr>
        <p:grpSpPr>
          <a:xfrm>
            <a:off x="0" y="0"/>
            <a:ext cx="12191040" cy="6856920"/>
            <a:chOff x="0" y="0"/>
            <a:chExt cx="12191040" cy="6856920"/>
          </a:xfrm>
        </p:grpSpPr>
        <p:pic>
          <p:nvPicPr>
            <p:cNvPr id="57" name="Google Shape;90;g1f213c8c16b_0_0" descr=""/>
            <p:cNvPicPr/>
            <p:nvPr/>
          </p:nvPicPr>
          <p:blipFill>
            <a:blip r:embed="rId1"/>
            <a:srcRect l="7813" t="0" r="7813" b="7535"/>
            <a:stretch/>
          </p:blipFill>
          <p:spPr>
            <a:xfrm>
              <a:off x="0" y="0"/>
              <a:ext cx="12191040" cy="68569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8" name="Google Shape;91;g1f213c8c16b_0_0" descr=""/>
            <p:cNvPicPr/>
            <p:nvPr/>
          </p:nvPicPr>
          <p:blipFill>
            <a:blip r:embed="rId2"/>
            <a:stretch/>
          </p:blipFill>
          <p:spPr>
            <a:xfrm>
              <a:off x="0" y="0"/>
              <a:ext cx="12191040" cy="685692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59" name="Google Shape;92;g1f213c8c16b_0_0" descr=""/>
          <p:cNvPicPr/>
          <p:nvPr/>
        </p:nvPicPr>
        <p:blipFill>
          <a:blip r:embed="rId3"/>
          <a:stretch/>
        </p:blipFill>
        <p:spPr>
          <a:xfrm>
            <a:off x="4219200" y="647640"/>
            <a:ext cx="3753000" cy="1797840"/>
          </a:xfrm>
          <a:prstGeom prst="rect">
            <a:avLst/>
          </a:prstGeom>
          <a:ln w="0">
            <a:noFill/>
          </a:ln>
        </p:spPr>
      </p:pic>
      <p:sp>
        <p:nvSpPr>
          <p:cNvPr id="60" name="Google Shape;93;g1f213c8c16b_0_0"/>
          <p:cNvSpPr/>
          <p:nvPr/>
        </p:nvSpPr>
        <p:spPr>
          <a:xfrm>
            <a:off x="2158560" y="2392560"/>
            <a:ext cx="7873560" cy="115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s-CO" sz="7000" spc="-1" strike="noStrike">
                <a:solidFill>
                  <a:schemeClr val="lt1"/>
                </a:solidFill>
                <a:latin typeface="Nunito Sans Black"/>
                <a:ea typeface="Nunito Sans Black"/>
              </a:rPr>
              <a:t>Bootcamp</a:t>
            </a:r>
            <a:endParaRPr b="0" lang="es-CO" sz="7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Google Shape;94;g1f213c8c16b_0_0"/>
          <p:cNvSpPr/>
          <p:nvPr/>
        </p:nvSpPr>
        <p:spPr>
          <a:xfrm>
            <a:off x="2185200" y="3582000"/>
            <a:ext cx="787356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CO" sz="4000" spc="-1" strike="noStrike">
                <a:solidFill>
                  <a:schemeClr val="lt1"/>
                </a:solidFill>
                <a:latin typeface="Nunito Sans Black"/>
                <a:ea typeface="Nunito Sans Black"/>
              </a:rPr>
              <a:t>Desarrollo Web Full Stack</a:t>
            </a:r>
            <a:r>
              <a:rPr b="0" lang="es-CO" sz="4000" spc="-1" strike="noStrike">
                <a:solidFill>
                  <a:schemeClr val="lt1"/>
                </a:solidFill>
                <a:latin typeface="Nunito Sans Black"/>
                <a:ea typeface="Nunito Sans Black"/>
              </a:rPr>
              <a:t>	</a:t>
            </a:r>
            <a:endParaRPr b="0" lang="es-CO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2" name="Google Shape;95;g1f213c8c16b_0_0" descr=""/>
          <p:cNvPicPr/>
          <p:nvPr/>
        </p:nvPicPr>
        <p:blipFill>
          <a:blip r:embed="rId4"/>
          <a:stretch/>
        </p:blipFill>
        <p:spPr>
          <a:xfrm>
            <a:off x="9712800" y="5933520"/>
            <a:ext cx="2163960" cy="668520"/>
          </a:xfrm>
          <a:prstGeom prst="rect">
            <a:avLst/>
          </a:prstGeom>
          <a:ln w="0">
            <a:noFill/>
          </a:ln>
        </p:spPr>
      </p:pic>
      <p:grpSp>
        <p:nvGrpSpPr>
          <p:cNvPr id="63" name="Google Shape;96;g1f213c8c16b_0_0"/>
          <p:cNvGrpSpPr/>
          <p:nvPr/>
        </p:nvGrpSpPr>
        <p:grpSpPr>
          <a:xfrm>
            <a:off x="626400" y="254520"/>
            <a:ext cx="11250360" cy="982080"/>
            <a:chOff x="626400" y="254520"/>
            <a:chExt cx="11250360" cy="982080"/>
          </a:xfrm>
        </p:grpSpPr>
        <p:pic>
          <p:nvPicPr>
            <p:cNvPr id="64" name="Google Shape;97;g1f213c8c16b_0_0" descr=""/>
            <p:cNvPicPr/>
            <p:nvPr/>
          </p:nvPicPr>
          <p:blipFill>
            <a:blip r:embed="rId5"/>
            <a:stretch/>
          </p:blipFill>
          <p:spPr>
            <a:xfrm>
              <a:off x="10059840" y="254520"/>
              <a:ext cx="1816920" cy="9820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5" name="Google Shape;98;g1f213c8c16b_0_0" descr=""/>
            <p:cNvPicPr/>
            <p:nvPr/>
          </p:nvPicPr>
          <p:blipFill>
            <a:blip r:embed="rId6"/>
            <a:stretch/>
          </p:blipFill>
          <p:spPr>
            <a:xfrm>
              <a:off x="626400" y="484200"/>
              <a:ext cx="1504800" cy="5234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66" name="Google Shape;99;g1f213c8c16b_0_0"/>
          <p:cNvSpPr/>
          <p:nvPr/>
        </p:nvSpPr>
        <p:spPr>
          <a:xfrm>
            <a:off x="4545360" y="4447800"/>
            <a:ext cx="2818800" cy="92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CO" sz="1800" spc="-1" strike="noStrike">
                <a:solidFill>
                  <a:srgbClr val="d2a6ff"/>
                </a:solidFill>
                <a:latin typeface="Arial"/>
                <a:ea typeface="Arial"/>
              </a:rPr>
              <a:t>Nivel Intermedio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CO" sz="1800" spc="-1" strike="noStrike">
                <a:solidFill>
                  <a:srgbClr val="d2a6ff"/>
                </a:solidFill>
                <a:latin typeface="Arial"/>
                <a:ea typeface="Arial"/>
              </a:rPr>
              <a:t>Julian Felipe Latorre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CO" sz="1800" spc="-1" strike="noStrike">
                <a:solidFill>
                  <a:srgbClr val="d2a6ff"/>
                </a:solidFill>
                <a:latin typeface="Arial"/>
                <a:ea typeface="Arial"/>
              </a:rPr>
              <a:t>24/06/2024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311;g1f213c8c16b_0_211" descr=""/>
          <p:cNvPicPr/>
          <p:nvPr/>
        </p:nvPicPr>
        <p:blipFill>
          <a:blip r:embed="rId1"/>
          <a:stretch/>
        </p:blipFill>
        <p:spPr>
          <a:xfrm>
            <a:off x="3965040" y="4641120"/>
            <a:ext cx="4088880" cy="1336320"/>
          </a:xfrm>
          <a:prstGeom prst="rect">
            <a:avLst/>
          </a:prstGeom>
          <a:ln w="0">
            <a:noFill/>
          </a:ln>
        </p:spPr>
      </p:pic>
      <p:sp>
        <p:nvSpPr>
          <p:cNvPr id="163" name="Google Shape;312;g1f213c8c16b_0_211"/>
          <p:cNvSpPr/>
          <p:nvPr/>
        </p:nvSpPr>
        <p:spPr>
          <a:xfrm>
            <a:off x="1228680" y="585000"/>
            <a:ext cx="956556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CO" sz="7200" spc="-1" strike="noStrike">
                <a:solidFill>
                  <a:srgbClr val="001059"/>
                </a:solidFill>
                <a:latin typeface="Nunito Sans Black"/>
                <a:ea typeface="Nunito Sans Black"/>
              </a:rPr>
              <a:t>LOGOS:</a:t>
            </a:r>
            <a:endParaRPr b="0" lang="es-CO" sz="7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4" name="Google Shape;313;g1f213c8c16b_0_211" descr=""/>
          <p:cNvPicPr/>
          <p:nvPr/>
        </p:nvPicPr>
        <p:blipFill>
          <a:blip r:embed="rId2"/>
          <a:srcRect l="8004" t="20494" r="6931" b="16482"/>
          <a:stretch/>
        </p:blipFill>
        <p:spPr>
          <a:xfrm>
            <a:off x="4869360" y="2808000"/>
            <a:ext cx="2451960" cy="870480"/>
          </a:xfrm>
          <a:prstGeom prst="rect">
            <a:avLst/>
          </a:prstGeom>
          <a:ln w="0">
            <a:noFill/>
          </a:ln>
        </p:spPr>
      </p:pic>
      <p:pic>
        <p:nvPicPr>
          <p:cNvPr id="165" name="Google Shape;314;g1f213c8c16b_0_211" descr=""/>
          <p:cNvPicPr/>
          <p:nvPr/>
        </p:nvPicPr>
        <p:blipFill>
          <a:blip r:embed="rId3"/>
          <a:stretch/>
        </p:blipFill>
        <p:spPr>
          <a:xfrm>
            <a:off x="1228680" y="2808000"/>
            <a:ext cx="1854000" cy="645480"/>
          </a:xfrm>
          <a:prstGeom prst="rect">
            <a:avLst/>
          </a:prstGeom>
          <a:ln w="0">
            <a:noFill/>
          </a:ln>
        </p:spPr>
      </p:pic>
      <p:pic>
        <p:nvPicPr>
          <p:cNvPr id="166" name="Google Shape;315;g1f213c8c16b_0_211" descr=""/>
          <p:cNvPicPr/>
          <p:nvPr/>
        </p:nvPicPr>
        <p:blipFill>
          <a:blip r:embed="rId4"/>
          <a:stretch/>
        </p:blipFill>
        <p:spPr>
          <a:xfrm>
            <a:off x="8579880" y="2695680"/>
            <a:ext cx="2026440" cy="1095480"/>
          </a:xfrm>
          <a:prstGeom prst="rect">
            <a:avLst/>
          </a:prstGeom>
          <a:ln w="0">
            <a:noFill/>
          </a:ln>
        </p:spPr>
      </p:pic>
      <p:pic>
        <p:nvPicPr>
          <p:cNvPr id="167" name="Google Shape;316;g1f213c8c16b_0_211" descr=""/>
          <p:cNvPicPr/>
          <p:nvPr/>
        </p:nvPicPr>
        <p:blipFill>
          <a:blip r:embed="rId5"/>
          <a:stretch/>
        </p:blipFill>
        <p:spPr>
          <a:xfrm>
            <a:off x="597600" y="398520"/>
            <a:ext cx="1086840" cy="378360"/>
          </a:xfrm>
          <a:prstGeom prst="rect">
            <a:avLst/>
          </a:prstGeom>
          <a:ln w="0">
            <a:noFill/>
          </a:ln>
        </p:spPr>
      </p:pic>
      <p:pic>
        <p:nvPicPr>
          <p:cNvPr id="168" name="Google Shape;317;g1f213c8c16b_0_211" descr=""/>
          <p:cNvPicPr/>
          <p:nvPr/>
        </p:nvPicPr>
        <p:blipFill>
          <a:blip r:embed="rId6"/>
          <a:stretch/>
        </p:blipFill>
        <p:spPr>
          <a:xfrm>
            <a:off x="10002240" y="199800"/>
            <a:ext cx="1423080" cy="768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" name="Google Shape;323;g1f213c8c16b_0_222"/>
          <p:cNvGrpSpPr/>
          <p:nvPr/>
        </p:nvGrpSpPr>
        <p:grpSpPr>
          <a:xfrm>
            <a:off x="0" y="0"/>
            <a:ext cx="12191040" cy="6856920"/>
            <a:chOff x="0" y="0"/>
            <a:chExt cx="12191040" cy="6856920"/>
          </a:xfrm>
        </p:grpSpPr>
        <p:pic>
          <p:nvPicPr>
            <p:cNvPr id="170" name="Google Shape;324;g1f213c8c16b_0_222" descr=""/>
            <p:cNvPicPr/>
            <p:nvPr/>
          </p:nvPicPr>
          <p:blipFill>
            <a:blip r:embed="rId1"/>
            <a:srcRect l="7813" t="0" r="7813" b="7535"/>
            <a:stretch/>
          </p:blipFill>
          <p:spPr>
            <a:xfrm>
              <a:off x="0" y="0"/>
              <a:ext cx="12191040" cy="68569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71" name="Google Shape;325;g1f213c8c16b_0_222" descr=""/>
            <p:cNvPicPr/>
            <p:nvPr/>
          </p:nvPicPr>
          <p:blipFill>
            <a:blip r:embed="rId2"/>
            <a:stretch/>
          </p:blipFill>
          <p:spPr>
            <a:xfrm>
              <a:off x="0" y="0"/>
              <a:ext cx="12191040" cy="685692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172" name="Google Shape;326;g1f213c8c16b_0_222" descr=""/>
          <p:cNvPicPr/>
          <p:nvPr/>
        </p:nvPicPr>
        <p:blipFill>
          <a:blip r:embed="rId3"/>
          <a:stretch/>
        </p:blipFill>
        <p:spPr>
          <a:xfrm>
            <a:off x="2340720" y="1970640"/>
            <a:ext cx="7509960" cy="2915280"/>
          </a:xfrm>
          <a:prstGeom prst="rect">
            <a:avLst/>
          </a:prstGeom>
          <a:ln w="0">
            <a:noFill/>
          </a:ln>
        </p:spPr>
      </p:pic>
      <p:pic>
        <p:nvPicPr>
          <p:cNvPr id="173" name="Google Shape;327;g1f213c8c16b_0_222" descr=""/>
          <p:cNvPicPr/>
          <p:nvPr/>
        </p:nvPicPr>
        <p:blipFill>
          <a:blip r:embed="rId4"/>
          <a:stretch/>
        </p:blipFill>
        <p:spPr>
          <a:xfrm>
            <a:off x="4592160" y="324000"/>
            <a:ext cx="3006360" cy="1440000"/>
          </a:xfrm>
          <a:prstGeom prst="rect">
            <a:avLst/>
          </a:prstGeom>
          <a:ln w="0">
            <a:noFill/>
          </a:ln>
        </p:spPr>
      </p:pic>
      <p:pic>
        <p:nvPicPr>
          <p:cNvPr id="174" name="Google Shape;328;g1f213c8c16b_0_222" descr=""/>
          <p:cNvPicPr/>
          <p:nvPr/>
        </p:nvPicPr>
        <p:blipFill>
          <a:blip r:embed="rId5"/>
          <a:stretch/>
        </p:blipFill>
        <p:spPr>
          <a:xfrm>
            <a:off x="9712800" y="5933520"/>
            <a:ext cx="2163960" cy="668520"/>
          </a:xfrm>
          <a:prstGeom prst="rect">
            <a:avLst/>
          </a:prstGeom>
          <a:ln w="0">
            <a:noFill/>
          </a:ln>
        </p:spPr>
      </p:pic>
      <p:grpSp>
        <p:nvGrpSpPr>
          <p:cNvPr id="175" name="Google Shape;329;g1f213c8c16b_0_222"/>
          <p:cNvGrpSpPr/>
          <p:nvPr/>
        </p:nvGrpSpPr>
        <p:grpSpPr>
          <a:xfrm>
            <a:off x="626400" y="254520"/>
            <a:ext cx="11250360" cy="982080"/>
            <a:chOff x="626400" y="254520"/>
            <a:chExt cx="11250360" cy="982080"/>
          </a:xfrm>
        </p:grpSpPr>
        <p:pic>
          <p:nvPicPr>
            <p:cNvPr id="176" name="Google Shape;330;g1f213c8c16b_0_222" descr=""/>
            <p:cNvPicPr/>
            <p:nvPr/>
          </p:nvPicPr>
          <p:blipFill>
            <a:blip r:embed="rId6"/>
            <a:stretch/>
          </p:blipFill>
          <p:spPr>
            <a:xfrm>
              <a:off x="10059840" y="254520"/>
              <a:ext cx="1816920" cy="9820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77" name="Google Shape;331;g1f213c8c16b_0_222" descr=""/>
            <p:cNvPicPr/>
            <p:nvPr/>
          </p:nvPicPr>
          <p:blipFill>
            <a:blip r:embed="rId7"/>
            <a:stretch/>
          </p:blipFill>
          <p:spPr>
            <a:xfrm>
              <a:off x="626400" y="484200"/>
              <a:ext cx="1504800" cy="523440"/>
            </a:xfrm>
            <a:prstGeom prst="rect">
              <a:avLst/>
            </a:prstGeom>
            <a:ln w="0"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105;g1f213c8c16b_0_15"/>
          <p:cNvGrpSpPr/>
          <p:nvPr/>
        </p:nvGrpSpPr>
        <p:grpSpPr>
          <a:xfrm>
            <a:off x="0" y="0"/>
            <a:ext cx="12191040" cy="6856920"/>
            <a:chOff x="0" y="0"/>
            <a:chExt cx="12191040" cy="6856920"/>
          </a:xfrm>
        </p:grpSpPr>
        <p:pic>
          <p:nvPicPr>
            <p:cNvPr id="68" name="Google Shape;106;g1f213c8c16b_0_15" descr=""/>
            <p:cNvPicPr/>
            <p:nvPr/>
          </p:nvPicPr>
          <p:blipFill>
            <a:blip r:embed="rId1"/>
            <a:srcRect l="7813" t="0" r="7813" b="7535"/>
            <a:stretch/>
          </p:blipFill>
          <p:spPr>
            <a:xfrm>
              <a:off x="0" y="0"/>
              <a:ext cx="12191040" cy="68569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9" name="Google Shape;107;g1f213c8c16b_0_15" descr=""/>
            <p:cNvPicPr/>
            <p:nvPr/>
          </p:nvPicPr>
          <p:blipFill>
            <a:blip r:embed="rId2"/>
            <a:stretch/>
          </p:blipFill>
          <p:spPr>
            <a:xfrm>
              <a:off x="0" y="0"/>
              <a:ext cx="12191040" cy="685692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70" name="Google Shape;108;g1f213c8c16b_0_15" descr=""/>
          <p:cNvPicPr/>
          <p:nvPr/>
        </p:nvPicPr>
        <p:blipFill>
          <a:blip r:embed="rId3"/>
          <a:stretch/>
        </p:blipFill>
        <p:spPr>
          <a:xfrm>
            <a:off x="4815360" y="165600"/>
            <a:ext cx="2338200" cy="1119600"/>
          </a:xfrm>
          <a:prstGeom prst="rect">
            <a:avLst/>
          </a:prstGeom>
          <a:ln w="0">
            <a:noFill/>
          </a:ln>
        </p:spPr>
      </p:pic>
      <p:sp>
        <p:nvSpPr>
          <p:cNvPr id="71" name="Google Shape;109;g1f213c8c16b_0_15"/>
          <p:cNvSpPr/>
          <p:nvPr/>
        </p:nvSpPr>
        <p:spPr>
          <a:xfrm>
            <a:off x="2753640" y="1352160"/>
            <a:ext cx="7106040" cy="85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CO" sz="5000" spc="-1" strike="noStrike">
                <a:solidFill>
                  <a:srgbClr val="d2a6ff"/>
                </a:solidFill>
                <a:latin typeface="Arial"/>
                <a:ea typeface="Arial"/>
              </a:rPr>
              <a:t>Tabla de contenidos</a:t>
            </a:r>
            <a:endParaRPr b="0" lang="es-CO" sz="5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Google Shape;110;g1f213c8c16b_0_15"/>
          <p:cNvSpPr/>
          <p:nvPr/>
        </p:nvSpPr>
        <p:spPr>
          <a:xfrm>
            <a:off x="3476160" y="2461320"/>
            <a:ext cx="789120" cy="789120"/>
          </a:xfrm>
          <a:prstGeom prst="ellipse">
            <a:avLst/>
          </a:prstGeom>
          <a:solidFill>
            <a:srgbClr val="adf6fe"/>
          </a:solidFill>
          <a:ln w="127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Google Shape;111;g1f213c8c16b_0_15"/>
          <p:cNvSpPr/>
          <p:nvPr/>
        </p:nvSpPr>
        <p:spPr>
          <a:xfrm>
            <a:off x="3476160" y="3603960"/>
            <a:ext cx="789120" cy="789120"/>
          </a:xfrm>
          <a:prstGeom prst="ellipse">
            <a:avLst/>
          </a:prstGeom>
          <a:solidFill>
            <a:srgbClr val="adf6fe"/>
          </a:solidFill>
          <a:ln w="127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Google Shape;112;g1f213c8c16b_0_15"/>
          <p:cNvSpPr/>
          <p:nvPr/>
        </p:nvSpPr>
        <p:spPr>
          <a:xfrm>
            <a:off x="3476160" y="4757760"/>
            <a:ext cx="789120" cy="789120"/>
          </a:xfrm>
          <a:prstGeom prst="ellipse">
            <a:avLst/>
          </a:prstGeom>
          <a:solidFill>
            <a:srgbClr val="adf6fe"/>
          </a:solidFill>
          <a:ln w="127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Google Shape;113;g1f213c8c16b_0_15"/>
          <p:cNvSpPr/>
          <p:nvPr/>
        </p:nvSpPr>
        <p:spPr>
          <a:xfrm>
            <a:off x="4630320" y="2580840"/>
            <a:ext cx="4190040" cy="659520"/>
          </a:xfrm>
          <a:prstGeom prst="roundRect">
            <a:avLst>
              <a:gd name="adj" fmla="val 16667"/>
            </a:avLst>
          </a:prstGeom>
          <a:solidFill>
            <a:srgbClr val="adf6fe"/>
          </a:solidFill>
          <a:ln w="127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Google Shape;114;g1f213c8c16b_0_15"/>
          <p:cNvSpPr/>
          <p:nvPr/>
        </p:nvSpPr>
        <p:spPr>
          <a:xfrm>
            <a:off x="4630320" y="3668760"/>
            <a:ext cx="4190040" cy="659520"/>
          </a:xfrm>
          <a:prstGeom prst="roundRect">
            <a:avLst>
              <a:gd name="adj" fmla="val 16667"/>
            </a:avLst>
          </a:prstGeom>
          <a:solidFill>
            <a:srgbClr val="adf6fe"/>
          </a:solidFill>
          <a:ln w="127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Google Shape;115;g1f213c8c16b_0_15"/>
          <p:cNvSpPr/>
          <p:nvPr/>
        </p:nvSpPr>
        <p:spPr>
          <a:xfrm>
            <a:off x="4630320" y="4822560"/>
            <a:ext cx="4190040" cy="659520"/>
          </a:xfrm>
          <a:prstGeom prst="roundRect">
            <a:avLst>
              <a:gd name="adj" fmla="val 16667"/>
            </a:avLst>
          </a:prstGeom>
          <a:solidFill>
            <a:srgbClr val="adf6fe"/>
          </a:solidFill>
          <a:ln w="127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Google Shape;116;g1f213c8c16b_0_15"/>
          <p:cNvSpPr/>
          <p:nvPr/>
        </p:nvSpPr>
        <p:spPr>
          <a:xfrm>
            <a:off x="3587040" y="2520000"/>
            <a:ext cx="58572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CO" sz="4000" spc="-1" strike="noStrike">
                <a:solidFill>
                  <a:srgbClr val="001059"/>
                </a:solidFill>
                <a:latin typeface="Nunito Sans Black"/>
                <a:ea typeface="Nunito Sans Black"/>
              </a:rPr>
              <a:t>1</a:t>
            </a:r>
            <a:endParaRPr b="0" lang="es-CO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Google Shape;117;g1f213c8c16b_0_15"/>
          <p:cNvSpPr/>
          <p:nvPr/>
        </p:nvSpPr>
        <p:spPr>
          <a:xfrm>
            <a:off x="3594960" y="3687480"/>
            <a:ext cx="58572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CO" sz="4000" spc="-1" strike="noStrike">
                <a:solidFill>
                  <a:srgbClr val="001059"/>
                </a:solidFill>
                <a:latin typeface="Nunito Sans Black"/>
                <a:ea typeface="Nunito Sans Black"/>
              </a:rPr>
              <a:t>2</a:t>
            </a:r>
            <a:endParaRPr b="0" lang="es-CO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Google Shape;118;g1f213c8c16b_0_15"/>
          <p:cNvSpPr/>
          <p:nvPr/>
        </p:nvSpPr>
        <p:spPr>
          <a:xfrm>
            <a:off x="3578040" y="4822560"/>
            <a:ext cx="58572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CO" sz="4000" spc="-1" strike="noStrike">
                <a:solidFill>
                  <a:srgbClr val="001059"/>
                </a:solidFill>
                <a:latin typeface="Nunito Sans Black"/>
                <a:ea typeface="Nunito Sans Black"/>
              </a:rPr>
              <a:t>3</a:t>
            </a:r>
            <a:endParaRPr b="0" lang="es-CO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Google Shape;119;g1f213c8c16b_0_15"/>
          <p:cNvSpPr/>
          <p:nvPr/>
        </p:nvSpPr>
        <p:spPr>
          <a:xfrm>
            <a:off x="4815360" y="2582640"/>
            <a:ext cx="379404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CO" sz="4000" spc="-1" strike="noStrike">
                <a:solidFill>
                  <a:srgbClr val="001059"/>
                </a:solidFill>
                <a:latin typeface="Nunito Sans Black"/>
                <a:ea typeface="Nunito Sans Black"/>
              </a:rPr>
              <a:t>Introducción </a:t>
            </a:r>
            <a:endParaRPr b="0" lang="es-CO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Google Shape;120;g1f213c8c16b_0_15"/>
          <p:cNvSpPr/>
          <p:nvPr/>
        </p:nvSpPr>
        <p:spPr>
          <a:xfrm>
            <a:off x="4828320" y="3687480"/>
            <a:ext cx="3794040" cy="4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CO" sz="2400" spc="-1" strike="noStrike">
                <a:solidFill>
                  <a:srgbClr val="001059"/>
                </a:solidFill>
                <a:latin typeface="Nunito Sans Black"/>
                <a:ea typeface="Nunito Sans Black"/>
              </a:rPr>
              <a:t>Estructuras de Datos</a:t>
            </a:r>
            <a:endParaRPr b="0" lang="es-CO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Google Shape;121;g1f213c8c16b_0_15"/>
          <p:cNvSpPr/>
          <p:nvPr/>
        </p:nvSpPr>
        <p:spPr>
          <a:xfrm>
            <a:off x="4862520" y="4844880"/>
            <a:ext cx="3794040" cy="69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s-CO" sz="2000" spc="-1" strike="noStrike">
                <a:solidFill>
                  <a:srgbClr val="001059"/>
                </a:solidFill>
                <a:latin typeface="Nunito Sans Black"/>
                <a:ea typeface="Nunito Sans Black"/>
              </a:rPr>
              <a:t>Arrays, listas enlazadas, pilas, colas </a:t>
            </a:r>
            <a:endParaRPr b="0" lang="es-CO" sz="20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84" name="Google Shape;122;g1f213c8c16b_0_15"/>
          <p:cNvCxnSpPr>
            <a:stCxn id="72" idx="4"/>
            <a:endCxn id="73" idx="0"/>
          </p:cNvCxnSpPr>
          <p:nvPr/>
        </p:nvCxnSpPr>
        <p:spPr>
          <a:xfrm>
            <a:off x="3870720" y="3250440"/>
            <a:ext cx="360" cy="353880"/>
          </a:xfrm>
          <a:prstGeom prst="straightConnector1">
            <a:avLst/>
          </a:prstGeom>
          <a:ln w="38100">
            <a:solidFill>
              <a:srgbClr val="d2a6ff"/>
            </a:solidFill>
            <a:miter/>
          </a:ln>
        </p:spPr>
      </p:cxnSp>
      <p:cxnSp>
        <p:nvCxnSpPr>
          <p:cNvPr id="85" name="Google Shape;123;g1f213c8c16b_0_15"/>
          <p:cNvCxnSpPr>
            <a:stCxn id="79" idx="2"/>
          </p:cNvCxnSpPr>
          <p:nvPr/>
        </p:nvCxnSpPr>
        <p:spPr>
          <a:xfrm>
            <a:off x="3887640" y="4386600"/>
            <a:ext cx="1800" cy="354600"/>
          </a:xfrm>
          <a:prstGeom prst="straightConnector1">
            <a:avLst/>
          </a:prstGeom>
          <a:ln w="38100">
            <a:solidFill>
              <a:srgbClr val="d2a6ff"/>
            </a:solidFill>
            <a:miter/>
          </a:ln>
        </p:spPr>
      </p:cxnSp>
      <p:grpSp>
        <p:nvGrpSpPr>
          <p:cNvPr id="86" name="Google Shape;124;g1f213c8c16b_0_15"/>
          <p:cNvGrpSpPr/>
          <p:nvPr/>
        </p:nvGrpSpPr>
        <p:grpSpPr>
          <a:xfrm>
            <a:off x="626400" y="254520"/>
            <a:ext cx="11250360" cy="982080"/>
            <a:chOff x="626400" y="254520"/>
            <a:chExt cx="11250360" cy="982080"/>
          </a:xfrm>
        </p:grpSpPr>
        <p:pic>
          <p:nvPicPr>
            <p:cNvPr id="87" name="Google Shape;125;g1f213c8c16b_0_15" descr=""/>
            <p:cNvPicPr/>
            <p:nvPr/>
          </p:nvPicPr>
          <p:blipFill>
            <a:blip r:embed="rId4"/>
            <a:stretch/>
          </p:blipFill>
          <p:spPr>
            <a:xfrm>
              <a:off x="10059840" y="254520"/>
              <a:ext cx="1816920" cy="9820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88" name="Google Shape;126;g1f213c8c16b_0_15" descr=""/>
            <p:cNvPicPr/>
            <p:nvPr/>
          </p:nvPicPr>
          <p:blipFill>
            <a:blip r:embed="rId5"/>
            <a:stretch/>
          </p:blipFill>
          <p:spPr>
            <a:xfrm>
              <a:off x="626400" y="484200"/>
              <a:ext cx="1504800" cy="523440"/>
            </a:xfrm>
            <a:prstGeom prst="rect">
              <a:avLst/>
            </a:prstGeom>
            <a:ln w="0"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266;g1f213c8c16b_0_ 5"/>
          <p:cNvGrpSpPr/>
          <p:nvPr/>
        </p:nvGrpSpPr>
        <p:grpSpPr>
          <a:xfrm>
            <a:off x="360" y="-17640"/>
            <a:ext cx="12191040" cy="6856920"/>
            <a:chOff x="360" y="-17640"/>
            <a:chExt cx="12191040" cy="6856920"/>
          </a:xfrm>
        </p:grpSpPr>
        <p:pic>
          <p:nvPicPr>
            <p:cNvPr id="90" name="Google Shape;267;g1f213c8c16b_0_ 5" descr=""/>
            <p:cNvPicPr/>
            <p:nvPr/>
          </p:nvPicPr>
          <p:blipFill>
            <a:blip r:embed="rId1"/>
            <a:srcRect l="7813" t="0" r="7813" b="7535"/>
            <a:stretch/>
          </p:blipFill>
          <p:spPr>
            <a:xfrm>
              <a:off x="360" y="-17640"/>
              <a:ext cx="12191040" cy="68569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91" name="Google Shape;268;g1f213c8c16b_0_ 5" descr=""/>
            <p:cNvPicPr/>
            <p:nvPr/>
          </p:nvPicPr>
          <p:blipFill>
            <a:blip r:embed="rId2"/>
            <a:stretch/>
          </p:blipFill>
          <p:spPr>
            <a:xfrm>
              <a:off x="360" y="-17640"/>
              <a:ext cx="12191040" cy="685692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92" name="Google Shape;269;g1f213c8c16b_0_ 5" descr=""/>
          <p:cNvPicPr/>
          <p:nvPr/>
        </p:nvPicPr>
        <p:blipFill>
          <a:blip r:embed="rId3"/>
          <a:stretch/>
        </p:blipFill>
        <p:spPr>
          <a:xfrm>
            <a:off x="4815360" y="165600"/>
            <a:ext cx="2338200" cy="1119600"/>
          </a:xfrm>
          <a:prstGeom prst="rect">
            <a:avLst/>
          </a:prstGeom>
          <a:ln w="0">
            <a:noFill/>
          </a:ln>
        </p:spPr>
      </p:pic>
      <p:grpSp>
        <p:nvGrpSpPr>
          <p:cNvPr id="93" name="Google Shape;287;g1f213c8c16b_0_ 5"/>
          <p:cNvGrpSpPr/>
          <p:nvPr/>
        </p:nvGrpSpPr>
        <p:grpSpPr>
          <a:xfrm>
            <a:off x="626400" y="254520"/>
            <a:ext cx="11250360" cy="982080"/>
            <a:chOff x="626400" y="254520"/>
            <a:chExt cx="11250360" cy="982080"/>
          </a:xfrm>
        </p:grpSpPr>
        <p:pic>
          <p:nvPicPr>
            <p:cNvPr id="94" name="Google Shape;288;g1f213c8c16b_0_ 5" descr=""/>
            <p:cNvPicPr/>
            <p:nvPr/>
          </p:nvPicPr>
          <p:blipFill>
            <a:blip r:embed="rId4"/>
            <a:stretch/>
          </p:blipFill>
          <p:spPr>
            <a:xfrm>
              <a:off x="10059840" y="254520"/>
              <a:ext cx="1816920" cy="9820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95" name="Google Shape;289;g1f213c8c16b_0_ 5" descr=""/>
            <p:cNvPicPr/>
            <p:nvPr/>
          </p:nvPicPr>
          <p:blipFill>
            <a:blip r:embed="rId5"/>
            <a:stretch/>
          </p:blipFill>
          <p:spPr>
            <a:xfrm>
              <a:off x="626400" y="484200"/>
              <a:ext cx="1504800" cy="5234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96" name="Google Shape;253;g1f213c8c16b_0_ 4"/>
          <p:cNvSpPr/>
          <p:nvPr/>
        </p:nvSpPr>
        <p:spPr>
          <a:xfrm>
            <a:off x="1440000" y="1080000"/>
            <a:ext cx="9360000" cy="6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s-CO" sz="3600" spc="-1" strike="noStrike">
                <a:solidFill>
                  <a:schemeClr val="lt1"/>
                </a:solidFill>
                <a:latin typeface="Nunito Sans Black"/>
                <a:ea typeface="Nunito Sans Black"/>
              </a:rPr>
              <a:t>¿Qué son las estructuras de datos? </a:t>
            </a:r>
            <a:endParaRPr b="0" lang="es-CO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7" name="" descr=""/>
          <p:cNvPicPr/>
          <p:nvPr/>
        </p:nvPicPr>
        <p:blipFill>
          <a:blip r:embed="rId6"/>
          <a:stretch/>
        </p:blipFill>
        <p:spPr>
          <a:xfrm>
            <a:off x="363960" y="2243520"/>
            <a:ext cx="6968160" cy="3336480"/>
          </a:xfrm>
          <a:prstGeom prst="rect">
            <a:avLst/>
          </a:prstGeom>
          <a:ln w="0">
            <a:noFill/>
          </a:ln>
        </p:spPr>
      </p:pic>
      <p:pic>
        <p:nvPicPr>
          <p:cNvPr id="98" name="" descr=""/>
          <p:cNvPicPr/>
          <p:nvPr/>
        </p:nvPicPr>
        <p:blipFill>
          <a:blip r:embed="rId7"/>
          <a:stretch/>
        </p:blipFill>
        <p:spPr>
          <a:xfrm>
            <a:off x="7740000" y="1986480"/>
            <a:ext cx="3756240" cy="2333520"/>
          </a:xfrm>
          <a:prstGeom prst="rect">
            <a:avLst/>
          </a:prstGeom>
          <a:ln w="0">
            <a:noFill/>
          </a:ln>
        </p:spPr>
      </p:pic>
      <p:pic>
        <p:nvPicPr>
          <p:cNvPr id="99" name="" descr=""/>
          <p:cNvPicPr/>
          <p:nvPr/>
        </p:nvPicPr>
        <p:blipFill>
          <a:blip r:embed="rId8"/>
          <a:stretch/>
        </p:blipFill>
        <p:spPr>
          <a:xfrm>
            <a:off x="7740000" y="4680000"/>
            <a:ext cx="3600000" cy="1897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266;g1f213c8c16b_0_ 7"/>
          <p:cNvGrpSpPr/>
          <p:nvPr/>
        </p:nvGrpSpPr>
        <p:grpSpPr>
          <a:xfrm>
            <a:off x="0" y="0"/>
            <a:ext cx="12191040" cy="6856920"/>
            <a:chOff x="0" y="0"/>
            <a:chExt cx="12191040" cy="6856920"/>
          </a:xfrm>
        </p:grpSpPr>
        <p:pic>
          <p:nvPicPr>
            <p:cNvPr id="101" name="Google Shape;267;g1f213c8c16b_0_ 7" descr=""/>
            <p:cNvPicPr/>
            <p:nvPr/>
          </p:nvPicPr>
          <p:blipFill>
            <a:blip r:embed="rId1"/>
            <a:srcRect l="7813" t="0" r="7813" b="7535"/>
            <a:stretch/>
          </p:blipFill>
          <p:spPr>
            <a:xfrm>
              <a:off x="0" y="0"/>
              <a:ext cx="12191040" cy="68569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02" name="Google Shape;268;g1f213c8c16b_0_ 7" descr=""/>
            <p:cNvPicPr/>
            <p:nvPr/>
          </p:nvPicPr>
          <p:blipFill>
            <a:blip r:embed="rId2"/>
            <a:stretch/>
          </p:blipFill>
          <p:spPr>
            <a:xfrm>
              <a:off x="0" y="0"/>
              <a:ext cx="12191040" cy="685692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103" name="Google Shape;269;g1f213c8c16b_0_ 7" descr=""/>
          <p:cNvPicPr/>
          <p:nvPr/>
        </p:nvPicPr>
        <p:blipFill>
          <a:blip r:embed="rId3"/>
          <a:stretch/>
        </p:blipFill>
        <p:spPr>
          <a:xfrm>
            <a:off x="4815360" y="165600"/>
            <a:ext cx="2338200" cy="1119600"/>
          </a:xfrm>
          <a:prstGeom prst="rect">
            <a:avLst/>
          </a:prstGeom>
          <a:ln w="0">
            <a:noFill/>
          </a:ln>
        </p:spPr>
      </p:pic>
      <p:grpSp>
        <p:nvGrpSpPr>
          <p:cNvPr id="104" name="Google Shape;287;g1f213c8c16b_0_ 7"/>
          <p:cNvGrpSpPr/>
          <p:nvPr/>
        </p:nvGrpSpPr>
        <p:grpSpPr>
          <a:xfrm>
            <a:off x="626400" y="254520"/>
            <a:ext cx="11250360" cy="982080"/>
            <a:chOff x="626400" y="254520"/>
            <a:chExt cx="11250360" cy="982080"/>
          </a:xfrm>
        </p:grpSpPr>
        <p:pic>
          <p:nvPicPr>
            <p:cNvPr id="105" name="Google Shape;288;g1f213c8c16b_0_ 7" descr=""/>
            <p:cNvPicPr/>
            <p:nvPr/>
          </p:nvPicPr>
          <p:blipFill>
            <a:blip r:embed="rId4"/>
            <a:stretch/>
          </p:blipFill>
          <p:spPr>
            <a:xfrm>
              <a:off x="10059840" y="254520"/>
              <a:ext cx="1816920" cy="9820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06" name="Google Shape;289;g1f213c8c16b_0_ 7" descr=""/>
            <p:cNvPicPr/>
            <p:nvPr/>
          </p:nvPicPr>
          <p:blipFill>
            <a:blip r:embed="rId5"/>
            <a:stretch/>
          </p:blipFill>
          <p:spPr>
            <a:xfrm>
              <a:off x="626400" y="484200"/>
              <a:ext cx="1504800" cy="5234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07" name="Google Shape;253;g1f213c8c16b_0_ 7"/>
          <p:cNvSpPr/>
          <p:nvPr/>
        </p:nvSpPr>
        <p:spPr>
          <a:xfrm>
            <a:off x="1440000" y="1080000"/>
            <a:ext cx="9360000" cy="6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s-CO" sz="3600" spc="-1" strike="noStrike">
                <a:solidFill>
                  <a:schemeClr val="lt1"/>
                </a:solidFill>
                <a:latin typeface="Nunito Sans Black"/>
                <a:ea typeface="Nunito Sans Black"/>
              </a:rPr>
              <a:t>Estructuras especializadas</a:t>
            </a:r>
            <a:endParaRPr b="0" lang="es-CO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8" name="" descr=""/>
          <p:cNvPicPr/>
          <p:nvPr/>
        </p:nvPicPr>
        <p:blipFill>
          <a:blip r:embed="rId6"/>
          <a:stretch/>
        </p:blipFill>
        <p:spPr>
          <a:xfrm>
            <a:off x="5580000" y="1800000"/>
            <a:ext cx="5143680" cy="1800000"/>
          </a:xfrm>
          <a:prstGeom prst="rect">
            <a:avLst/>
          </a:prstGeom>
          <a:ln w="0">
            <a:noFill/>
          </a:ln>
        </p:spPr>
      </p:pic>
      <p:pic>
        <p:nvPicPr>
          <p:cNvPr id="109" name="" descr=""/>
          <p:cNvPicPr/>
          <p:nvPr/>
        </p:nvPicPr>
        <p:blipFill>
          <a:blip r:embed="rId7"/>
          <a:stretch/>
        </p:blipFill>
        <p:spPr>
          <a:xfrm>
            <a:off x="196560" y="2126160"/>
            <a:ext cx="5203440" cy="2913840"/>
          </a:xfrm>
          <a:prstGeom prst="rect">
            <a:avLst/>
          </a:prstGeom>
          <a:ln w="0">
            <a:noFill/>
          </a:ln>
        </p:spPr>
      </p:pic>
      <p:pic>
        <p:nvPicPr>
          <p:cNvPr id="110" name="" descr=""/>
          <p:cNvPicPr/>
          <p:nvPr/>
        </p:nvPicPr>
        <p:blipFill>
          <a:blip r:embed="rId8"/>
          <a:srcRect l="0" t="0" r="15059" b="0"/>
          <a:stretch/>
        </p:blipFill>
        <p:spPr>
          <a:xfrm>
            <a:off x="5580000" y="3765600"/>
            <a:ext cx="3599640" cy="2714400"/>
          </a:xfrm>
          <a:prstGeom prst="rect">
            <a:avLst/>
          </a:prstGeom>
          <a:ln w="0">
            <a:noFill/>
          </a:ln>
        </p:spPr>
      </p:pic>
      <p:pic>
        <p:nvPicPr>
          <p:cNvPr id="111" name="" descr=""/>
          <p:cNvPicPr/>
          <p:nvPr/>
        </p:nvPicPr>
        <p:blipFill>
          <a:blip r:embed="rId9"/>
          <a:stretch/>
        </p:blipFill>
        <p:spPr>
          <a:xfrm>
            <a:off x="9484200" y="4500000"/>
            <a:ext cx="2575800" cy="1357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oogle Shape;266;g1f213c8c16b_0_ 1"/>
          <p:cNvGrpSpPr/>
          <p:nvPr/>
        </p:nvGrpSpPr>
        <p:grpSpPr>
          <a:xfrm>
            <a:off x="0" y="0"/>
            <a:ext cx="12191040" cy="6856920"/>
            <a:chOff x="0" y="0"/>
            <a:chExt cx="12191040" cy="6856920"/>
          </a:xfrm>
        </p:grpSpPr>
        <p:pic>
          <p:nvPicPr>
            <p:cNvPr id="113" name="Google Shape;267;g1f213c8c16b_0_ 1" descr=""/>
            <p:cNvPicPr/>
            <p:nvPr/>
          </p:nvPicPr>
          <p:blipFill>
            <a:blip r:embed="rId1"/>
            <a:srcRect l="7813" t="0" r="7813" b="7535"/>
            <a:stretch/>
          </p:blipFill>
          <p:spPr>
            <a:xfrm>
              <a:off x="0" y="0"/>
              <a:ext cx="12191040" cy="68569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14" name="Google Shape;268;g1f213c8c16b_0_ 1" descr=""/>
            <p:cNvPicPr/>
            <p:nvPr/>
          </p:nvPicPr>
          <p:blipFill>
            <a:blip r:embed="rId2"/>
            <a:stretch/>
          </p:blipFill>
          <p:spPr>
            <a:xfrm>
              <a:off x="0" y="0"/>
              <a:ext cx="12191040" cy="685692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115" name="Google Shape;269;g1f213c8c16b_0_ 1" descr=""/>
          <p:cNvPicPr/>
          <p:nvPr/>
        </p:nvPicPr>
        <p:blipFill>
          <a:blip r:embed="rId3"/>
          <a:stretch/>
        </p:blipFill>
        <p:spPr>
          <a:xfrm>
            <a:off x="4815360" y="165600"/>
            <a:ext cx="2338200" cy="1119600"/>
          </a:xfrm>
          <a:prstGeom prst="rect">
            <a:avLst/>
          </a:prstGeom>
          <a:ln w="0">
            <a:noFill/>
          </a:ln>
        </p:spPr>
      </p:pic>
      <p:grpSp>
        <p:nvGrpSpPr>
          <p:cNvPr id="116" name="Google Shape;287;g1f213c8c16b_0_ 1"/>
          <p:cNvGrpSpPr/>
          <p:nvPr/>
        </p:nvGrpSpPr>
        <p:grpSpPr>
          <a:xfrm>
            <a:off x="626400" y="254520"/>
            <a:ext cx="11250360" cy="982080"/>
            <a:chOff x="626400" y="254520"/>
            <a:chExt cx="11250360" cy="982080"/>
          </a:xfrm>
        </p:grpSpPr>
        <p:pic>
          <p:nvPicPr>
            <p:cNvPr id="117" name="Google Shape;288;g1f213c8c16b_0_ 1" descr=""/>
            <p:cNvPicPr/>
            <p:nvPr/>
          </p:nvPicPr>
          <p:blipFill>
            <a:blip r:embed="rId4"/>
            <a:stretch/>
          </p:blipFill>
          <p:spPr>
            <a:xfrm>
              <a:off x="10059840" y="254520"/>
              <a:ext cx="1816920" cy="9820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18" name="Google Shape;289;g1f213c8c16b_0_ 1" descr=""/>
            <p:cNvPicPr/>
            <p:nvPr/>
          </p:nvPicPr>
          <p:blipFill>
            <a:blip r:embed="rId5"/>
            <a:stretch/>
          </p:blipFill>
          <p:spPr>
            <a:xfrm>
              <a:off x="626400" y="484200"/>
              <a:ext cx="1504800" cy="5234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19" name="Google Shape;253;g1f213c8c16b_0_ 1"/>
          <p:cNvSpPr/>
          <p:nvPr/>
        </p:nvSpPr>
        <p:spPr>
          <a:xfrm>
            <a:off x="1440000" y="1080000"/>
            <a:ext cx="9360000" cy="6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s-CO" sz="3600" spc="-1" strike="noStrike">
                <a:solidFill>
                  <a:schemeClr val="lt1"/>
                </a:solidFill>
                <a:latin typeface="Nunito Sans Black"/>
                <a:ea typeface="Nunito Sans Black"/>
              </a:rPr>
              <a:t>Arreglos</a:t>
            </a:r>
            <a:endParaRPr b="0" lang="es-CO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0" name="" descr=""/>
          <p:cNvPicPr/>
          <p:nvPr/>
        </p:nvPicPr>
        <p:blipFill>
          <a:blip r:embed="rId6"/>
          <a:stretch/>
        </p:blipFill>
        <p:spPr>
          <a:xfrm>
            <a:off x="3600000" y="1826280"/>
            <a:ext cx="5543280" cy="4833720"/>
          </a:xfrm>
          <a:prstGeom prst="rect">
            <a:avLst/>
          </a:prstGeom>
          <a:ln w="0">
            <a:noFill/>
          </a:ln>
        </p:spPr>
      </p:pic>
      <p:sp>
        <p:nvSpPr>
          <p:cNvPr id="121" name=""/>
          <p:cNvSpPr txBox="1"/>
          <p:nvPr/>
        </p:nvSpPr>
        <p:spPr>
          <a:xfrm>
            <a:off x="180000" y="1620000"/>
            <a:ext cx="2700000" cy="2649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s-CO" sz="1800" spc="-1" strike="noStrike">
                <a:solidFill>
                  <a:srgbClr val="ffffd7"/>
                </a:solidFill>
                <a:latin typeface="Arial"/>
              </a:rPr>
              <a:t>Acceso: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s-CO" sz="1800" spc="-1" strike="noStrike">
                <a:solidFill>
                  <a:srgbClr val="ffffd7"/>
                </a:solidFill>
                <a:latin typeface="Arial"/>
              </a:rPr>
              <a:t>Array[indice]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s-CO" sz="1800" spc="-1" strike="noStrike">
                <a:solidFill>
                  <a:srgbClr val="ffffd7"/>
                </a:solidFill>
                <a:latin typeface="Arial"/>
              </a:rPr>
              <a:t>Eliminación.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s-CO" sz="1800" spc="-1" strike="noStrike">
                <a:solidFill>
                  <a:srgbClr val="ffffd7"/>
                </a:solidFill>
                <a:latin typeface="Arial"/>
              </a:rPr>
              <a:t>Actualización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s-CO" sz="1800" spc="-1" strike="noStrike">
                <a:solidFill>
                  <a:srgbClr val="ffffd7"/>
                </a:solidFill>
                <a:latin typeface="Arial"/>
              </a:rPr>
              <a:t>Array[indice] = valor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266;g1f213c8c16b_0_ 2"/>
          <p:cNvGrpSpPr/>
          <p:nvPr/>
        </p:nvGrpSpPr>
        <p:grpSpPr>
          <a:xfrm>
            <a:off x="360" y="-17640"/>
            <a:ext cx="12191040" cy="6856920"/>
            <a:chOff x="360" y="-17640"/>
            <a:chExt cx="12191040" cy="6856920"/>
          </a:xfrm>
        </p:grpSpPr>
        <p:pic>
          <p:nvPicPr>
            <p:cNvPr id="123" name="Google Shape;267;g1f213c8c16b_0_ 2" descr=""/>
            <p:cNvPicPr/>
            <p:nvPr/>
          </p:nvPicPr>
          <p:blipFill>
            <a:blip r:embed="rId1"/>
            <a:srcRect l="7813" t="0" r="7813" b="7535"/>
            <a:stretch/>
          </p:blipFill>
          <p:spPr>
            <a:xfrm>
              <a:off x="360" y="-17640"/>
              <a:ext cx="12191040" cy="68569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24" name="Google Shape;268;g1f213c8c16b_0_ 2" descr=""/>
            <p:cNvPicPr/>
            <p:nvPr/>
          </p:nvPicPr>
          <p:blipFill>
            <a:blip r:embed="rId2"/>
            <a:stretch/>
          </p:blipFill>
          <p:spPr>
            <a:xfrm>
              <a:off x="360" y="-17640"/>
              <a:ext cx="12191040" cy="685692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125" name="Google Shape;269;g1f213c8c16b_0_ 2" descr=""/>
          <p:cNvPicPr/>
          <p:nvPr/>
        </p:nvPicPr>
        <p:blipFill>
          <a:blip r:embed="rId3"/>
          <a:stretch/>
        </p:blipFill>
        <p:spPr>
          <a:xfrm>
            <a:off x="4815360" y="165600"/>
            <a:ext cx="2338200" cy="1119600"/>
          </a:xfrm>
          <a:prstGeom prst="rect">
            <a:avLst/>
          </a:prstGeom>
          <a:ln w="0">
            <a:noFill/>
          </a:ln>
        </p:spPr>
      </p:pic>
      <p:grpSp>
        <p:nvGrpSpPr>
          <p:cNvPr id="126" name="Google Shape;287;g1f213c8c16b_0_ 2"/>
          <p:cNvGrpSpPr/>
          <p:nvPr/>
        </p:nvGrpSpPr>
        <p:grpSpPr>
          <a:xfrm>
            <a:off x="626400" y="254520"/>
            <a:ext cx="11250360" cy="982080"/>
            <a:chOff x="626400" y="254520"/>
            <a:chExt cx="11250360" cy="982080"/>
          </a:xfrm>
        </p:grpSpPr>
        <p:pic>
          <p:nvPicPr>
            <p:cNvPr id="127" name="Google Shape;288;g1f213c8c16b_0_ 2" descr=""/>
            <p:cNvPicPr/>
            <p:nvPr/>
          </p:nvPicPr>
          <p:blipFill>
            <a:blip r:embed="rId4"/>
            <a:stretch/>
          </p:blipFill>
          <p:spPr>
            <a:xfrm>
              <a:off x="10059840" y="254520"/>
              <a:ext cx="1816920" cy="9820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28" name="Google Shape;289;g1f213c8c16b_0_ 2" descr=""/>
            <p:cNvPicPr/>
            <p:nvPr/>
          </p:nvPicPr>
          <p:blipFill>
            <a:blip r:embed="rId5"/>
            <a:stretch/>
          </p:blipFill>
          <p:spPr>
            <a:xfrm>
              <a:off x="626400" y="484200"/>
              <a:ext cx="1504800" cy="5234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29" name="Google Shape;253;g1f213c8c16b_0_ 2"/>
          <p:cNvSpPr/>
          <p:nvPr/>
        </p:nvSpPr>
        <p:spPr>
          <a:xfrm>
            <a:off x="1440000" y="1080000"/>
            <a:ext cx="9360000" cy="6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s-CO" sz="3600" spc="-1" strike="noStrike">
                <a:solidFill>
                  <a:schemeClr val="lt1"/>
                </a:solidFill>
                <a:latin typeface="Nunito Sans Black"/>
                <a:ea typeface="Nunito Sans Black"/>
              </a:rPr>
              <a:t>Listas</a:t>
            </a:r>
            <a:endParaRPr b="0" lang="es-CO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0" name="" descr=""/>
          <p:cNvPicPr/>
          <p:nvPr/>
        </p:nvPicPr>
        <p:blipFill>
          <a:blip r:embed="rId6"/>
          <a:stretch/>
        </p:blipFill>
        <p:spPr>
          <a:xfrm>
            <a:off x="4243680" y="2020320"/>
            <a:ext cx="3676320" cy="1399680"/>
          </a:xfrm>
          <a:prstGeom prst="rect">
            <a:avLst/>
          </a:prstGeom>
          <a:ln w="0">
            <a:noFill/>
          </a:ln>
        </p:spPr>
      </p:pic>
      <p:pic>
        <p:nvPicPr>
          <p:cNvPr id="131" name="" descr=""/>
          <p:cNvPicPr/>
          <p:nvPr/>
        </p:nvPicPr>
        <p:blipFill>
          <a:blip r:embed="rId7"/>
          <a:stretch/>
        </p:blipFill>
        <p:spPr>
          <a:xfrm>
            <a:off x="3509640" y="4092480"/>
            <a:ext cx="5238360" cy="1847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266;g1f213c8c16b_0_ 3"/>
          <p:cNvGrpSpPr/>
          <p:nvPr/>
        </p:nvGrpSpPr>
        <p:grpSpPr>
          <a:xfrm>
            <a:off x="360" y="-17640"/>
            <a:ext cx="12191040" cy="6856920"/>
            <a:chOff x="360" y="-17640"/>
            <a:chExt cx="12191040" cy="6856920"/>
          </a:xfrm>
        </p:grpSpPr>
        <p:pic>
          <p:nvPicPr>
            <p:cNvPr id="133" name="Google Shape;267;g1f213c8c16b_0_ 3" descr=""/>
            <p:cNvPicPr/>
            <p:nvPr/>
          </p:nvPicPr>
          <p:blipFill>
            <a:blip r:embed="rId1"/>
            <a:srcRect l="7813" t="0" r="7813" b="7535"/>
            <a:stretch/>
          </p:blipFill>
          <p:spPr>
            <a:xfrm>
              <a:off x="360" y="-17640"/>
              <a:ext cx="12191040" cy="68569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34" name="Google Shape;268;g1f213c8c16b_0_ 3" descr=""/>
            <p:cNvPicPr/>
            <p:nvPr/>
          </p:nvPicPr>
          <p:blipFill>
            <a:blip r:embed="rId2"/>
            <a:stretch/>
          </p:blipFill>
          <p:spPr>
            <a:xfrm>
              <a:off x="360" y="-17640"/>
              <a:ext cx="12191040" cy="685692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135" name="Google Shape;269;g1f213c8c16b_0_ 3" descr=""/>
          <p:cNvPicPr/>
          <p:nvPr/>
        </p:nvPicPr>
        <p:blipFill>
          <a:blip r:embed="rId3"/>
          <a:stretch/>
        </p:blipFill>
        <p:spPr>
          <a:xfrm>
            <a:off x="4815360" y="165600"/>
            <a:ext cx="2338200" cy="1119600"/>
          </a:xfrm>
          <a:prstGeom prst="rect">
            <a:avLst/>
          </a:prstGeom>
          <a:ln w="0">
            <a:noFill/>
          </a:ln>
        </p:spPr>
      </p:pic>
      <p:grpSp>
        <p:nvGrpSpPr>
          <p:cNvPr id="136" name="Google Shape;287;g1f213c8c16b_0_ 3"/>
          <p:cNvGrpSpPr/>
          <p:nvPr/>
        </p:nvGrpSpPr>
        <p:grpSpPr>
          <a:xfrm>
            <a:off x="626400" y="254520"/>
            <a:ext cx="11250360" cy="982080"/>
            <a:chOff x="626400" y="254520"/>
            <a:chExt cx="11250360" cy="982080"/>
          </a:xfrm>
        </p:grpSpPr>
        <p:pic>
          <p:nvPicPr>
            <p:cNvPr id="137" name="Google Shape;288;g1f213c8c16b_0_ 3" descr=""/>
            <p:cNvPicPr/>
            <p:nvPr/>
          </p:nvPicPr>
          <p:blipFill>
            <a:blip r:embed="rId4"/>
            <a:stretch/>
          </p:blipFill>
          <p:spPr>
            <a:xfrm>
              <a:off x="10059840" y="254520"/>
              <a:ext cx="1816920" cy="9820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38" name="Google Shape;289;g1f213c8c16b_0_ 3" descr=""/>
            <p:cNvPicPr/>
            <p:nvPr/>
          </p:nvPicPr>
          <p:blipFill>
            <a:blip r:embed="rId5"/>
            <a:stretch/>
          </p:blipFill>
          <p:spPr>
            <a:xfrm>
              <a:off x="626400" y="484200"/>
              <a:ext cx="1504800" cy="5234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39" name="Google Shape;253;g1f213c8c16b_0_ 3"/>
          <p:cNvSpPr/>
          <p:nvPr/>
        </p:nvSpPr>
        <p:spPr>
          <a:xfrm>
            <a:off x="1440000" y="1080000"/>
            <a:ext cx="9360000" cy="6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s-CO" sz="3600" spc="-1" strike="noStrike">
                <a:solidFill>
                  <a:schemeClr val="lt1"/>
                </a:solidFill>
                <a:latin typeface="Nunito Sans Black"/>
                <a:ea typeface="Nunito Sans Black"/>
              </a:rPr>
              <a:t>Listas</a:t>
            </a:r>
            <a:endParaRPr b="0" lang="es-CO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0" name="" descr=""/>
          <p:cNvPicPr/>
          <p:nvPr/>
        </p:nvPicPr>
        <p:blipFill>
          <a:blip r:embed="rId6"/>
          <a:stretch/>
        </p:blipFill>
        <p:spPr>
          <a:xfrm>
            <a:off x="4243680" y="2020320"/>
            <a:ext cx="3676320" cy="1399680"/>
          </a:xfrm>
          <a:prstGeom prst="rect">
            <a:avLst/>
          </a:prstGeom>
          <a:ln w="0">
            <a:noFill/>
          </a:ln>
        </p:spPr>
      </p:pic>
      <p:pic>
        <p:nvPicPr>
          <p:cNvPr id="141" name="" descr=""/>
          <p:cNvPicPr/>
          <p:nvPr/>
        </p:nvPicPr>
        <p:blipFill>
          <a:blip r:embed="rId7"/>
          <a:stretch/>
        </p:blipFill>
        <p:spPr>
          <a:xfrm>
            <a:off x="3509640" y="4092480"/>
            <a:ext cx="5238360" cy="1847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266;g1f213c8c16b_0_ 4"/>
          <p:cNvGrpSpPr/>
          <p:nvPr/>
        </p:nvGrpSpPr>
        <p:grpSpPr>
          <a:xfrm>
            <a:off x="360" y="-17640"/>
            <a:ext cx="12191040" cy="6856920"/>
            <a:chOff x="360" y="-17640"/>
            <a:chExt cx="12191040" cy="6856920"/>
          </a:xfrm>
        </p:grpSpPr>
        <p:pic>
          <p:nvPicPr>
            <p:cNvPr id="143" name="Google Shape;267;g1f213c8c16b_0_ 4" descr=""/>
            <p:cNvPicPr/>
            <p:nvPr/>
          </p:nvPicPr>
          <p:blipFill>
            <a:blip r:embed="rId1"/>
            <a:srcRect l="7813" t="0" r="7813" b="7535"/>
            <a:stretch/>
          </p:blipFill>
          <p:spPr>
            <a:xfrm>
              <a:off x="360" y="-17640"/>
              <a:ext cx="12191040" cy="68569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44" name="Google Shape;268;g1f213c8c16b_0_ 4" descr=""/>
            <p:cNvPicPr/>
            <p:nvPr/>
          </p:nvPicPr>
          <p:blipFill>
            <a:blip r:embed="rId2"/>
            <a:stretch/>
          </p:blipFill>
          <p:spPr>
            <a:xfrm>
              <a:off x="360" y="-17640"/>
              <a:ext cx="12191040" cy="685692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145" name="Google Shape;269;g1f213c8c16b_0_ 4" descr=""/>
          <p:cNvPicPr/>
          <p:nvPr/>
        </p:nvPicPr>
        <p:blipFill>
          <a:blip r:embed="rId3"/>
          <a:stretch/>
        </p:blipFill>
        <p:spPr>
          <a:xfrm>
            <a:off x="4815360" y="165600"/>
            <a:ext cx="2338200" cy="1119600"/>
          </a:xfrm>
          <a:prstGeom prst="rect">
            <a:avLst/>
          </a:prstGeom>
          <a:ln w="0">
            <a:noFill/>
          </a:ln>
        </p:spPr>
      </p:pic>
      <p:grpSp>
        <p:nvGrpSpPr>
          <p:cNvPr id="146" name="Google Shape;287;g1f213c8c16b_0_ 4"/>
          <p:cNvGrpSpPr/>
          <p:nvPr/>
        </p:nvGrpSpPr>
        <p:grpSpPr>
          <a:xfrm>
            <a:off x="626400" y="254520"/>
            <a:ext cx="11250360" cy="982080"/>
            <a:chOff x="626400" y="254520"/>
            <a:chExt cx="11250360" cy="982080"/>
          </a:xfrm>
        </p:grpSpPr>
        <p:pic>
          <p:nvPicPr>
            <p:cNvPr id="147" name="Google Shape;288;g1f213c8c16b_0_ 4" descr=""/>
            <p:cNvPicPr/>
            <p:nvPr/>
          </p:nvPicPr>
          <p:blipFill>
            <a:blip r:embed="rId4"/>
            <a:stretch/>
          </p:blipFill>
          <p:spPr>
            <a:xfrm>
              <a:off x="10059840" y="254520"/>
              <a:ext cx="1816920" cy="9820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48" name="Google Shape;289;g1f213c8c16b_0_ 4" descr=""/>
            <p:cNvPicPr/>
            <p:nvPr/>
          </p:nvPicPr>
          <p:blipFill>
            <a:blip r:embed="rId5"/>
            <a:stretch/>
          </p:blipFill>
          <p:spPr>
            <a:xfrm>
              <a:off x="626400" y="484200"/>
              <a:ext cx="1504800" cy="5234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49" name="Google Shape;253;g1f213c8c16b_0_ 5"/>
          <p:cNvSpPr/>
          <p:nvPr/>
        </p:nvSpPr>
        <p:spPr>
          <a:xfrm>
            <a:off x="1440000" y="1080000"/>
            <a:ext cx="9360000" cy="6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s-CO" sz="3600" spc="-1" strike="noStrike">
                <a:solidFill>
                  <a:schemeClr val="lt1"/>
                </a:solidFill>
                <a:latin typeface="Nunito Sans Black"/>
                <a:ea typeface="Nunito Sans Black"/>
              </a:rPr>
              <a:t>Pilas</a:t>
            </a:r>
            <a:endParaRPr b="0" lang="es-CO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0" name="" descr=""/>
          <p:cNvPicPr/>
          <p:nvPr/>
        </p:nvPicPr>
        <p:blipFill>
          <a:blip r:embed="rId6"/>
          <a:stretch/>
        </p:blipFill>
        <p:spPr>
          <a:xfrm>
            <a:off x="2327040" y="1709280"/>
            <a:ext cx="7752960" cy="4590720"/>
          </a:xfrm>
          <a:prstGeom prst="rect">
            <a:avLst/>
          </a:prstGeom>
          <a:ln w="0">
            <a:noFill/>
          </a:ln>
        </p:spPr>
      </p:pic>
      <p:sp>
        <p:nvSpPr>
          <p:cNvPr id="151" name=""/>
          <p:cNvSpPr txBox="1"/>
          <p:nvPr/>
        </p:nvSpPr>
        <p:spPr>
          <a:xfrm>
            <a:off x="1260000" y="1440000"/>
            <a:ext cx="2340000" cy="90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s-CO" sz="1800" spc="-1" strike="noStrike">
                <a:solidFill>
                  <a:srgbClr val="ffffd7"/>
                </a:solidFill>
                <a:latin typeface="Arial"/>
              </a:rPr>
              <a:t>L.I.F.O. Last In First Out</a:t>
            </a:r>
            <a:endParaRPr b="0" lang="es-CO" sz="1800" spc="-1" strike="noStrike">
              <a:solidFill>
                <a:srgbClr val="ffffd7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Google Shape;266;g1f213c8c16b_0_ 6"/>
          <p:cNvGrpSpPr/>
          <p:nvPr/>
        </p:nvGrpSpPr>
        <p:grpSpPr>
          <a:xfrm>
            <a:off x="360" y="-17640"/>
            <a:ext cx="12191040" cy="6856920"/>
            <a:chOff x="360" y="-17640"/>
            <a:chExt cx="12191040" cy="6856920"/>
          </a:xfrm>
        </p:grpSpPr>
        <p:pic>
          <p:nvPicPr>
            <p:cNvPr id="153" name="Google Shape;267;g1f213c8c16b_0_ 6" descr=""/>
            <p:cNvPicPr/>
            <p:nvPr/>
          </p:nvPicPr>
          <p:blipFill>
            <a:blip r:embed="rId1"/>
            <a:srcRect l="7813" t="0" r="7813" b="7535"/>
            <a:stretch/>
          </p:blipFill>
          <p:spPr>
            <a:xfrm>
              <a:off x="360" y="-17640"/>
              <a:ext cx="12191040" cy="68569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54" name="Google Shape;268;g1f213c8c16b_0_ 6" descr=""/>
            <p:cNvPicPr/>
            <p:nvPr/>
          </p:nvPicPr>
          <p:blipFill>
            <a:blip r:embed="rId2"/>
            <a:stretch/>
          </p:blipFill>
          <p:spPr>
            <a:xfrm>
              <a:off x="360" y="-17640"/>
              <a:ext cx="12191040" cy="685692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155" name="Google Shape;269;g1f213c8c16b_0_ 6" descr=""/>
          <p:cNvPicPr/>
          <p:nvPr/>
        </p:nvPicPr>
        <p:blipFill>
          <a:blip r:embed="rId3"/>
          <a:stretch/>
        </p:blipFill>
        <p:spPr>
          <a:xfrm>
            <a:off x="4815360" y="165600"/>
            <a:ext cx="2338200" cy="1119600"/>
          </a:xfrm>
          <a:prstGeom prst="rect">
            <a:avLst/>
          </a:prstGeom>
          <a:ln w="0">
            <a:noFill/>
          </a:ln>
        </p:spPr>
      </p:pic>
      <p:grpSp>
        <p:nvGrpSpPr>
          <p:cNvPr id="156" name="Google Shape;287;g1f213c8c16b_0_ 6"/>
          <p:cNvGrpSpPr/>
          <p:nvPr/>
        </p:nvGrpSpPr>
        <p:grpSpPr>
          <a:xfrm>
            <a:off x="626400" y="254520"/>
            <a:ext cx="11250360" cy="982080"/>
            <a:chOff x="626400" y="254520"/>
            <a:chExt cx="11250360" cy="982080"/>
          </a:xfrm>
        </p:grpSpPr>
        <p:pic>
          <p:nvPicPr>
            <p:cNvPr id="157" name="Google Shape;288;g1f213c8c16b_0_ 6" descr=""/>
            <p:cNvPicPr/>
            <p:nvPr/>
          </p:nvPicPr>
          <p:blipFill>
            <a:blip r:embed="rId4"/>
            <a:stretch/>
          </p:blipFill>
          <p:spPr>
            <a:xfrm>
              <a:off x="10059840" y="254520"/>
              <a:ext cx="1816920" cy="9820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58" name="Google Shape;289;g1f213c8c16b_0_ 6" descr=""/>
            <p:cNvPicPr/>
            <p:nvPr/>
          </p:nvPicPr>
          <p:blipFill>
            <a:blip r:embed="rId5"/>
            <a:stretch/>
          </p:blipFill>
          <p:spPr>
            <a:xfrm>
              <a:off x="626400" y="484200"/>
              <a:ext cx="1504800" cy="5234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59" name="Google Shape;253;g1f213c8c16b_0_ 6"/>
          <p:cNvSpPr/>
          <p:nvPr/>
        </p:nvSpPr>
        <p:spPr>
          <a:xfrm>
            <a:off x="1440000" y="1080000"/>
            <a:ext cx="9360000" cy="6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s-CO" sz="3600" spc="-1" strike="noStrike">
                <a:solidFill>
                  <a:schemeClr val="lt1"/>
                </a:solidFill>
                <a:latin typeface="Nunito Sans Black"/>
                <a:ea typeface="Nunito Sans Black"/>
              </a:rPr>
              <a:t>Colas</a:t>
            </a:r>
            <a:endParaRPr b="0" lang="es-CO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0" name="" descr=""/>
          <p:cNvPicPr/>
          <p:nvPr/>
        </p:nvPicPr>
        <p:blipFill>
          <a:blip r:embed="rId6"/>
          <a:stretch/>
        </p:blipFill>
        <p:spPr>
          <a:xfrm>
            <a:off x="1361880" y="1888200"/>
            <a:ext cx="9534240" cy="4771800"/>
          </a:xfrm>
          <a:prstGeom prst="rect">
            <a:avLst/>
          </a:prstGeom>
          <a:ln w="0">
            <a:noFill/>
          </a:ln>
        </p:spPr>
      </p:pic>
      <p:sp>
        <p:nvSpPr>
          <p:cNvPr id="161" name=""/>
          <p:cNvSpPr txBox="1"/>
          <p:nvPr/>
        </p:nvSpPr>
        <p:spPr>
          <a:xfrm>
            <a:off x="1271880" y="1232280"/>
            <a:ext cx="3948120" cy="48672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r>
              <a:rPr b="0" lang="es-CO" sz="2800" spc="-1" strike="noStrike">
                <a:solidFill>
                  <a:srgbClr val="ffffd7"/>
                </a:solidFill>
                <a:latin typeface="Arial"/>
              </a:rPr>
              <a:t>F.I.F.O. First In First Out</a:t>
            </a: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2574</TotalTime>
  <Application>LibreOffice/24.2.4.2$Windows_X86_64 LibreOffice_project/51a6219feb6075d9a4c46691dcfe0cd9c4fff3c2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2023-12-20T20:41:55Z</dcterms:created>
  <dc:creator>Cymetria Diseño</dc:creator>
  <dc:description/>
  <dc:language>es-CO</dc:language>
  <cp:lastModifiedBy/>
  <dcterms:modified xsi:type="dcterms:W3CDTF">2024-07-02T19:10:24Z</dcterms:modified>
  <cp:revision>5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