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AB7BA54-8647-4A83-A729-C16C64D8E73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BE186A-4885-49BA-8E89-EB87DA2F65A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A2AEFC-4976-4B5A-B368-AA5F55DA086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407108-C750-49A8-AF4C-6D21D1230C2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C5062A-3C84-42AB-9740-DC0E46DFA15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C066D3-522D-4B49-A2BF-A96BCD32DC6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8B6E76-5804-4BF8-A011-7F27058D422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5D916D-0F5A-4114-B15E-0C9678AA6317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63D1D8-4724-4BD7-BE39-4AB69895B79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0D8422-AAA9-4D91-B679-ED34E9491BD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C8619E-47DB-4DE7-BF4C-B3B5E01712F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F3139E-C85E-4D3F-A24E-05CDD9631C7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D4F7F5-AD95-417D-986D-ECAA8549C4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9484263-0A30-483D-AA33-860E147E45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BFFEF55-8E6A-4CFB-8C47-F2DFD8929A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22F38B-15A1-4918-A3E2-E5159D537C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59D719-27E8-46A9-B143-7E5AD0567E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6826557-5187-4E35-A90B-26239C318A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A824EF0-1F43-486B-98D1-8A95518F08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7ABBB79-61FD-4BCF-9DC2-CB1287D041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CEF87A2-F195-43B2-8DEE-C320C6DBD8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844E19B-0FFF-4323-AA99-6F163B699B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9DE8E18-5346-460C-94A2-281F567A43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09253F-044A-4A88-80F1-4430D359727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26FF0B-883C-43E7-A10A-1D63CA7A063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73264E-570B-48A2-810A-A9FA63E8FB3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3AC1B4-C343-47B6-995D-01228E07AA4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C39CE2-F7E0-4FD0-9CE3-99B3136C6C5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4B1F1F-DB5A-4443-96CB-0A8300AFE498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4B7DCE-BFE0-4059-BBDB-6DDD4E44128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2D8138-3051-4790-93B5-ED15263716C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784175-1793-4D9C-B645-C0635B524B1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7DD431-88F7-4744-B871-3D8F334F7C7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8EC603-4FD9-406D-96C1-5F88623E185B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2640" cy="179748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320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3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3600" cy="66816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50000" cy="981720"/>
            <a:chOff x="626400" y="254520"/>
            <a:chExt cx="11250000" cy="98172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6560" cy="9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4440" cy="523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8440" cy="92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24/06/2024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8520" cy="1335960"/>
          </a:xfrm>
          <a:prstGeom prst="rect">
            <a:avLst/>
          </a:prstGeom>
          <a:ln w="0">
            <a:noFill/>
          </a:ln>
        </p:spPr>
      </p:pic>
      <p:sp>
        <p:nvSpPr>
          <p:cNvPr id="165" name="Google Shape;312;g1f213c8c16b_0_211"/>
          <p:cNvSpPr/>
          <p:nvPr/>
        </p:nvSpPr>
        <p:spPr>
          <a:xfrm>
            <a:off x="1228680" y="585000"/>
            <a:ext cx="9565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1600" cy="870120"/>
          </a:xfrm>
          <a:prstGeom prst="rect">
            <a:avLst/>
          </a:prstGeom>
          <a:ln w="0">
            <a:noFill/>
          </a:ln>
        </p:spPr>
      </p:pic>
      <p:pic>
        <p:nvPicPr>
          <p:cNvPr id="167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3640" cy="64512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6080" cy="109512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6480" cy="37800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2720" cy="76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323;g1f213c8c16b_0_222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172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4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9600" cy="291492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6000" cy="143964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3600" cy="668160"/>
          </a:xfrm>
          <a:prstGeom prst="rect">
            <a:avLst/>
          </a:prstGeom>
          <a:ln w="0">
            <a:noFill/>
          </a:ln>
        </p:spPr>
      </p:pic>
      <p:grpSp>
        <p:nvGrpSpPr>
          <p:cNvPr id="177" name="Google Shape;329;g1f213c8c16b_0_222"/>
          <p:cNvGrpSpPr/>
          <p:nvPr/>
        </p:nvGrpSpPr>
        <p:grpSpPr>
          <a:xfrm>
            <a:off x="626400" y="254520"/>
            <a:ext cx="11250000" cy="981720"/>
            <a:chOff x="626400" y="254520"/>
            <a:chExt cx="11250000" cy="981720"/>
          </a:xfrm>
        </p:grpSpPr>
        <p:pic>
          <p:nvPicPr>
            <p:cNvPr id="178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6560" cy="9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9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4440" cy="5230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840" cy="111924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568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8760" cy="78876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8760" cy="78876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8760" cy="78876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89680" cy="65916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89680" cy="65916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89680" cy="65916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815360" y="2582640"/>
            <a:ext cx="37936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36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3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Arboles y grafos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862520" y="4844880"/>
            <a:ext cx="37936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8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Representaciones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720" y="3250080"/>
            <a:ext cx="360" cy="35424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7640" y="4386600"/>
            <a:ext cx="2160" cy="35496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50000" cy="981720"/>
            <a:chOff x="626400" y="254520"/>
            <a:chExt cx="11250000" cy="98172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560" cy="9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440" cy="5230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266;g1f213c8c16b_0_ 6"/>
          <p:cNvGrpSpPr/>
          <p:nvPr/>
        </p:nvGrpSpPr>
        <p:grpSpPr>
          <a:xfrm>
            <a:off x="360" y="-17640"/>
            <a:ext cx="12190680" cy="6856560"/>
            <a:chOff x="360" y="-17640"/>
            <a:chExt cx="12190680" cy="6856560"/>
          </a:xfrm>
        </p:grpSpPr>
        <p:pic>
          <p:nvPicPr>
            <p:cNvPr id="90" name="Google Shape;267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68;g1f213c8c16b_0_ 7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269;g1f213c8c16b_0_ 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840" cy="1119240"/>
          </a:xfrm>
          <a:prstGeom prst="rect">
            <a:avLst/>
          </a:prstGeom>
          <a:ln w="0">
            <a:noFill/>
          </a:ln>
        </p:spPr>
      </p:pic>
      <p:grpSp>
        <p:nvGrpSpPr>
          <p:cNvPr id="93" name="Google Shape;287;g1f213c8c16b_0_ 7"/>
          <p:cNvGrpSpPr/>
          <p:nvPr/>
        </p:nvGrpSpPr>
        <p:grpSpPr>
          <a:xfrm>
            <a:off x="626400" y="254520"/>
            <a:ext cx="11250000" cy="981720"/>
            <a:chOff x="626400" y="254520"/>
            <a:chExt cx="11250000" cy="981720"/>
          </a:xfrm>
        </p:grpSpPr>
        <p:pic>
          <p:nvPicPr>
            <p:cNvPr id="94" name="Google Shape;288;g1f213c8c16b_0_ 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560" cy="9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89;g1f213c8c16b_0_ 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440" cy="523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Google Shape;253;g1f213c8c16b_0_ 7"/>
          <p:cNvSpPr/>
          <p:nvPr/>
        </p:nvSpPr>
        <p:spPr>
          <a:xfrm>
            <a:off x="1440000" y="1080000"/>
            <a:ext cx="9359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Arboles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271880" y="1232280"/>
            <a:ext cx="39477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203760" y="2520000"/>
            <a:ext cx="4476240" cy="27810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7"/>
          <a:srcRect l="0" t="0" r="51747" b="0"/>
          <a:stretch/>
        </p:blipFill>
        <p:spPr>
          <a:xfrm>
            <a:off x="4860000" y="1925640"/>
            <a:ext cx="2879640" cy="491328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8"/>
          <a:stretch/>
        </p:blipFill>
        <p:spPr>
          <a:xfrm>
            <a:off x="7869240" y="2963880"/>
            <a:ext cx="4190760" cy="207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266;g1f213c8c16b_0_ 3"/>
          <p:cNvGrpSpPr/>
          <p:nvPr/>
        </p:nvGrpSpPr>
        <p:grpSpPr>
          <a:xfrm>
            <a:off x="360" y="-17640"/>
            <a:ext cx="12190680" cy="6856560"/>
            <a:chOff x="360" y="-17640"/>
            <a:chExt cx="12190680" cy="6856560"/>
          </a:xfrm>
        </p:grpSpPr>
        <p:pic>
          <p:nvPicPr>
            <p:cNvPr id="102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4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840" cy="1119240"/>
          </a:xfrm>
          <a:prstGeom prst="rect">
            <a:avLst/>
          </a:prstGeom>
          <a:ln w="0">
            <a:noFill/>
          </a:ln>
        </p:spPr>
      </p:pic>
      <p:grpSp>
        <p:nvGrpSpPr>
          <p:cNvPr id="105" name="Google Shape;287;g1f213c8c16b_0_ 2"/>
          <p:cNvGrpSpPr/>
          <p:nvPr/>
        </p:nvGrpSpPr>
        <p:grpSpPr>
          <a:xfrm>
            <a:off x="626400" y="254520"/>
            <a:ext cx="11250000" cy="981720"/>
            <a:chOff x="626400" y="254520"/>
            <a:chExt cx="11250000" cy="981720"/>
          </a:xfrm>
        </p:grpSpPr>
        <p:pic>
          <p:nvPicPr>
            <p:cNvPr id="106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560" cy="9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7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440" cy="523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8" name="Google Shape;253;g1f213c8c16b_0_ 2"/>
          <p:cNvSpPr/>
          <p:nvPr/>
        </p:nvSpPr>
        <p:spPr>
          <a:xfrm>
            <a:off x="1440000" y="1080000"/>
            <a:ext cx="9359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Arbol AVL y Rojinegro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1271880" y="1232280"/>
            <a:ext cx="39477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6"/>
          <a:stretch/>
        </p:blipFill>
        <p:spPr>
          <a:xfrm>
            <a:off x="180000" y="1980000"/>
            <a:ext cx="5671440" cy="396324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7"/>
          <a:stretch/>
        </p:blipFill>
        <p:spPr>
          <a:xfrm>
            <a:off x="6120000" y="2700000"/>
            <a:ext cx="5848200" cy="260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266;g1f213c8c16b_0_ 1"/>
          <p:cNvGrpSpPr/>
          <p:nvPr/>
        </p:nvGrpSpPr>
        <p:grpSpPr>
          <a:xfrm>
            <a:off x="360" y="-17640"/>
            <a:ext cx="12190680" cy="6856560"/>
            <a:chOff x="360" y="-17640"/>
            <a:chExt cx="12190680" cy="6856560"/>
          </a:xfrm>
        </p:grpSpPr>
        <p:pic>
          <p:nvPicPr>
            <p:cNvPr id="113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5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840" cy="1119240"/>
          </a:xfrm>
          <a:prstGeom prst="rect">
            <a:avLst/>
          </a:prstGeom>
          <a:ln w="0">
            <a:noFill/>
          </a:ln>
        </p:spPr>
      </p:pic>
      <p:grpSp>
        <p:nvGrpSpPr>
          <p:cNvPr id="116" name="Google Shape;287;g1f213c8c16b_0_ 1"/>
          <p:cNvGrpSpPr/>
          <p:nvPr/>
        </p:nvGrpSpPr>
        <p:grpSpPr>
          <a:xfrm>
            <a:off x="626400" y="254520"/>
            <a:ext cx="11250000" cy="981720"/>
            <a:chOff x="626400" y="254520"/>
            <a:chExt cx="11250000" cy="981720"/>
          </a:xfrm>
        </p:grpSpPr>
        <p:pic>
          <p:nvPicPr>
            <p:cNvPr id="117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560" cy="9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440" cy="523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Google Shape;253;g1f213c8c16b_0_ 1"/>
          <p:cNvSpPr/>
          <p:nvPr/>
        </p:nvSpPr>
        <p:spPr>
          <a:xfrm>
            <a:off x="1440000" y="1080000"/>
            <a:ext cx="9359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Arbol B y B+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271880" y="1232280"/>
            <a:ext cx="39477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6"/>
          <a:stretch/>
        </p:blipFill>
        <p:spPr>
          <a:xfrm>
            <a:off x="6344640" y="3240000"/>
            <a:ext cx="5535360" cy="194220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7"/>
          <a:stretch/>
        </p:blipFill>
        <p:spPr>
          <a:xfrm>
            <a:off x="91080" y="2916000"/>
            <a:ext cx="6028920" cy="276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266;g1f213c8c16b_0_ 5"/>
          <p:cNvGrpSpPr/>
          <p:nvPr/>
        </p:nvGrpSpPr>
        <p:grpSpPr>
          <a:xfrm>
            <a:off x="360" y="-17640"/>
            <a:ext cx="12190680" cy="6856560"/>
            <a:chOff x="360" y="-17640"/>
            <a:chExt cx="12190680" cy="6856560"/>
          </a:xfrm>
        </p:grpSpPr>
        <p:pic>
          <p:nvPicPr>
            <p:cNvPr id="124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6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840" cy="111924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287;g1f213c8c16b_0_ 5"/>
          <p:cNvGrpSpPr/>
          <p:nvPr/>
        </p:nvGrpSpPr>
        <p:grpSpPr>
          <a:xfrm>
            <a:off x="626400" y="254520"/>
            <a:ext cx="11250000" cy="981720"/>
            <a:chOff x="626400" y="254520"/>
            <a:chExt cx="11250000" cy="981720"/>
          </a:xfrm>
        </p:grpSpPr>
        <p:pic>
          <p:nvPicPr>
            <p:cNvPr id="128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560" cy="9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440" cy="523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0" name="Google Shape;253;g1f213c8c16b_0_ 5"/>
          <p:cNvSpPr/>
          <p:nvPr/>
        </p:nvSpPr>
        <p:spPr>
          <a:xfrm>
            <a:off x="1440000" y="1080000"/>
            <a:ext cx="9359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Grafos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271880" y="1232280"/>
            <a:ext cx="39477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6"/>
          <a:stretch/>
        </p:blipFill>
        <p:spPr>
          <a:xfrm>
            <a:off x="6937920" y="3240000"/>
            <a:ext cx="4762080" cy="137124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7"/>
          <a:stretch/>
        </p:blipFill>
        <p:spPr>
          <a:xfrm>
            <a:off x="651960" y="2840040"/>
            <a:ext cx="5648040" cy="219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266;g1f213c8c16b_0_ 7"/>
          <p:cNvGrpSpPr/>
          <p:nvPr/>
        </p:nvGrpSpPr>
        <p:grpSpPr>
          <a:xfrm>
            <a:off x="360" y="-17640"/>
            <a:ext cx="12190680" cy="6856560"/>
            <a:chOff x="360" y="-17640"/>
            <a:chExt cx="12190680" cy="6856560"/>
          </a:xfrm>
        </p:grpSpPr>
        <p:pic>
          <p:nvPicPr>
            <p:cNvPr id="135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7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840" cy="1119240"/>
          </a:xfrm>
          <a:prstGeom prst="rect">
            <a:avLst/>
          </a:prstGeom>
          <a:ln w="0">
            <a:noFill/>
          </a:ln>
        </p:spPr>
      </p:pic>
      <p:grpSp>
        <p:nvGrpSpPr>
          <p:cNvPr id="138" name="Google Shape;287;g1f213c8c16b_0_ 6"/>
          <p:cNvGrpSpPr/>
          <p:nvPr/>
        </p:nvGrpSpPr>
        <p:grpSpPr>
          <a:xfrm>
            <a:off x="626400" y="254520"/>
            <a:ext cx="11250000" cy="981720"/>
            <a:chOff x="626400" y="254520"/>
            <a:chExt cx="11250000" cy="981720"/>
          </a:xfrm>
        </p:grpSpPr>
        <p:pic>
          <p:nvPicPr>
            <p:cNvPr id="139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560" cy="9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0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440" cy="523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1" name="Google Shape;253;g1f213c8c16b_0_ 6"/>
          <p:cNvSpPr/>
          <p:nvPr/>
        </p:nvSpPr>
        <p:spPr>
          <a:xfrm>
            <a:off x="1440000" y="1080000"/>
            <a:ext cx="9359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Grafos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271880" y="1232280"/>
            <a:ext cx="39477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6"/>
          <a:stretch/>
        </p:blipFill>
        <p:spPr>
          <a:xfrm>
            <a:off x="1623960" y="1980000"/>
            <a:ext cx="8096040" cy="41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266;g1f213c8c16b_0_ 2"/>
          <p:cNvGrpSpPr/>
          <p:nvPr/>
        </p:nvGrpSpPr>
        <p:grpSpPr>
          <a:xfrm>
            <a:off x="360" y="-17640"/>
            <a:ext cx="12190680" cy="6856560"/>
            <a:chOff x="360" y="-17640"/>
            <a:chExt cx="12190680" cy="6856560"/>
          </a:xfrm>
        </p:grpSpPr>
        <p:pic>
          <p:nvPicPr>
            <p:cNvPr id="145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7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840" cy="1119240"/>
          </a:xfrm>
          <a:prstGeom prst="rect">
            <a:avLst/>
          </a:prstGeom>
          <a:ln w="0">
            <a:noFill/>
          </a:ln>
        </p:spPr>
      </p:pic>
      <p:grpSp>
        <p:nvGrpSpPr>
          <p:cNvPr id="148" name="Google Shape;287;g1f213c8c16b_0_ 3"/>
          <p:cNvGrpSpPr/>
          <p:nvPr/>
        </p:nvGrpSpPr>
        <p:grpSpPr>
          <a:xfrm>
            <a:off x="626400" y="254520"/>
            <a:ext cx="11250000" cy="981720"/>
            <a:chOff x="626400" y="254520"/>
            <a:chExt cx="11250000" cy="981720"/>
          </a:xfrm>
        </p:grpSpPr>
        <p:pic>
          <p:nvPicPr>
            <p:cNvPr id="149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560" cy="9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0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440" cy="523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1" name="Google Shape;253;g1f213c8c16b_0_ 3"/>
          <p:cNvSpPr/>
          <p:nvPr/>
        </p:nvSpPr>
        <p:spPr>
          <a:xfrm>
            <a:off x="1440000" y="1080000"/>
            <a:ext cx="9359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Representaciones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271880" y="1232280"/>
            <a:ext cx="39477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6"/>
          <a:stretch/>
        </p:blipFill>
        <p:spPr>
          <a:xfrm>
            <a:off x="3060000" y="2520000"/>
            <a:ext cx="5797440" cy="308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266;g1f213c8c16b_0_ 4"/>
          <p:cNvGrpSpPr/>
          <p:nvPr/>
        </p:nvGrpSpPr>
        <p:grpSpPr>
          <a:xfrm>
            <a:off x="360" y="-17640"/>
            <a:ext cx="12190680" cy="6856560"/>
            <a:chOff x="360" y="-17640"/>
            <a:chExt cx="12190680" cy="6856560"/>
          </a:xfrm>
        </p:grpSpPr>
        <p:pic>
          <p:nvPicPr>
            <p:cNvPr id="155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680" cy="6856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7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840" cy="1119240"/>
          </a:xfrm>
          <a:prstGeom prst="rect">
            <a:avLst/>
          </a:prstGeom>
          <a:ln w="0">
            <a:noFill/>
          </a:ln>
        </p:spPr>
      </p:pic>
      <p:grpSp>
        <p:nvGrpSpPr>
          <p:cNvPr id="158" name="Google Shape;287;g1f213c8c16b_0_ 4"/>
          <p:cNvGrpSpPr/>
          <p:nvPr/>
        </p:nvGrpSpPr>
        <p:grpSpPr>
          <a:xfrm>
            <a:off x="626400" y="254520"/>
            <a:ext cx="11250000" cy="981720"/>
            <a:chOff x="626400" y="254520"/>
            <a:chExt cx="11250000" cy="981720"/>
          </a:xfrm>
        </p:grpSpPr>
        <p:pic>
          <p:nvPicPr>
            <p:cNvPr id="159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560" cy="98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440" cy="523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Google Shape;253;g1f213c8c16b_0_ 4"/>
          <p:cNvSpPr/>
          <p:nvPr/>
        </p:nvSpPr>
        <p:spPr>
          <a:xfrm>
            <a:off x="1440000" y="1080000"/>
            <a:ext cx="9359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Representaciones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1271880" y="1232280"/>
            <a:ext cx="39477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6"/>
          <a:stretch/>
        </p:blipFill>
        <p:spPr>
          <a:xfrm>
            <a:off x="1931760" y="2083320"/>
            <a:ext cx="7968240" cy="421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2024-07-03T00:53:20Z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