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A30DB16-AD82-4673-8516-01494AF2705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C54FF9-4CBE-4E13-95EB-564E6AC9A7E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9CE8A2-493B-49EC-B4D6-0737D52EEA1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7FD62C-F827-4AF7-BD67-17457784A4B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B26ED3-7ACE-44E0-9FCC-AACBFAA87F1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5ED263-FF27-441E-8298-608E2506DC9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1A093C-D9E0-42D6-B34F-06AE82615DF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31ADC0-5CAB-4FAF-A39D-DB4952E0A2F8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E912CF-47A3-4944-8DDC-1DD5DFADBEB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85E7EE-9F05-4FD4-8203-62D0AC979EC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57082F-23F2-4D8D-AAB0-A83A6A687A5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B56EEE-2A8E-4E59-875B-86B43D1EA25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1796C0-88BF-4A90-80F7-F20B41BB8C5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28A8C4-CB3A-41BC-B72F-DBB647FC201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00DF58-AFA8-4EC8-9259-2A2C185A942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8317BA-3298-47D5-B132-1D71C45B5FF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8CF991-0AF2-4043-A3FA-C4BA1F35DAA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99B679-97FF-46E2-986D-212D25779D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980726D-9EF0-40BD-8C7A-73AE772768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57B3EAC-6ED0-4A76-9C23-B422BEC1F4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F34684-5D67-4FA6-8419-BFCF814FBE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834E08-716D-47A0-B943-ED573F6498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76321C4-ACD4-4A39-A2F7-B408AA35BB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A5037DD-32C4-4BA0-BDBB-9247C5A1A5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40E4F8D-9F80-4226-ABBD-205953E2CB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FA1A44D-532D-4893-9BB8-CC03FBD6B9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0BEFBFA-1D7C-4E2E-B18D-73A536B6EA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0A89A56-EB8B-4E72-9937-9B5223186E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509662-6381-4A0F-B0F8-45D52AB9646C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ED7A42-12E4-4F5F-A2AE-634CF3B6F210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4183D0-1CA9-4F7A-B183-EE4086B0D1D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3FC5DB-D42A-4AE7-84B4-3472795DD9F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D41F39-E83A-43C0-8CA9-224E9C873A8C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DDE307-1519-4BDD-89B2-3ABC68CE68D6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2E45B5-0244-4A7F-A628-21C905AB0DB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ED98E5-AC93-49A9-A63A-C3A12097C0D0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E10BB6-A556-4D09-BF83-9F694FF11144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1CE23E-45A7-4242-AF32-1881A75E860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DBD8FE-B715-456B-B855-48D60A4A7800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0"/>
            <a:ext cx="12189960" cy="6855840"/>
            <a:chOff x="0" y="0"/>
            <a:chExt cx="12189960" cy="685584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1920" cy="179676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248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2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2880" cy="66744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64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7720" cy="92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05/07/2024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266;g1f213c8c16b_0_ 7"/>
          <p:cNvGrpSpPr/>
          <p:nvPr/>
        </p:nvGrpSpPr>
        <p:grpSpPr>
          <a:xfrm>
            <a:off x="360" y="-17640"/>
            <a:ext cx="12189960" cy="6855840"/>
            <a:chOff x="360" y="-17640"/>
            <a:chExt cx="12189960" cy="6855840"/>
          </a:xfrm>
        </p:grpSpPr>
        <p:pic>
          <p:nvPicPr>
            <p:cNvPr id="163" name="Google Shape;267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4" name="Google Shape;268;g1f213c8c16b_0_ 6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5" name="Google Shape;269;g1f213c8c16b_0_ 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66" name="Google Shape;287;g1f213c8c16b_0_ 6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67" name="Google Shape;288;g1f213c8c16b_0_ 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8" name="Google Shape;289;g1f213c8c16b_0_ 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9" name="Google Shape;253;g1f213c8c16b_0_ 6"/>
          <p:cNvSpPr/>
          <p:nvPr/>
        </p:nvSpPr>
        <p:spPr>
          <a:xfrm>
            <a:off x="1440720" y="90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Técnicas de optimización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1271880" y="1232280"/>
            <a:ext cx="39470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6"/>
          <a:stretch/>
        </p:blipFill>
        <p:spPr>
          <a:xfrm>
            <a:off x="3060000" y="1908360"/>
            <a:ext cx="609552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266;g1f213c8c16b_0_ 8"/>
          <p:cNvGrpSpPr/>
          <p:nvPr/>
        </p:nvGrpSpPr>
        <p:grpSpPr>
          <a:xfrm>
            <a:off x="360" y="-17640"/>
            <a:ext cx="12189960" cy="6855840"/>
            <a:chOff x="360" y="-17640"/>
            <a:chExt cx="12189960" cy="6855840"/>
          </a:xfrm>
        </p:grpSpPr>
        <p:pic>
          <p:nvPicPr>
            <p:cNvPr id="173" name="Google Shape;267;g1f213c8c16b_0_ 8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4" name="Google Shape;268;g1f213c8c16b_0_ 8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5" name="Google Shape;269;g1f213c8c16b_0_ 8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76" name="Google Shape;287;g1f213c8c16b_0_ 8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77" name="Google Shape;288;g1f213c8c16b_0_ 8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Google Shape;289;g1f213c8c16b_0_ 8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9" name="Google Shape;253;g1f213c8c16b_0_ 8"/>
          <p:cNvSpPr/>
          <p:nvPr/>
        </p:nvSpPr>
        <p:spPr>
          <a:xfrm>
            <a:off x="1440720" y="90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Técnicas de optimización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1271880" y="1232280"/>
            <a:ext cx="39470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6"/>
          <a:stretch/>
        </p:blipFill>
        <p:spPr>
          <a:xfrm>
            <a:off x="2520000" y="2322000"/>
            <a:ext cx="6962400" cy="343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266;g1f213c8c16b_0_ 9"/>
          <p:cNvGrpSpPr/>
          <p:nvPr/>
        </p:nvGrpSpPr>
        <p:grpSpPr>
          <a:xfrm>
            <a:off x="360" y="-17640"/>
            <a:ext cx="12189960" cy="6855840"/>
            <a:chOff x="360" y="-17640"/>
            <a:chExt cx="12189960" cy="6855840"/>
          </a:xfrm>
        </p:grpSpPr>
        <p:pic>
          <p:nvPicPr>
            <p:cNvPr id="183" name="Google Shape;267;g1f213c8c16b_0_ 9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4" name="Google Shape;268;g1f213c8c16b_0_ 9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85" name="Google Shape;269;g1f213c8c16b_0_ 9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86" name="Google Shape;287;g1f213c8c16b_0_ 9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87" name="Google Shape;288;g1f213c8c16b_0_ 9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8" name="Google Shape;289;g1f213c8c16b_0_ 9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9" name="Google Shape;253;g1f213c8c16b_0_ 9"/>
          <p:cNvSpPr/>
          <p:nvPr/>
        </p:nvSpPr>
        <p:spPr>
          <a:xfrm>
            <a:off x="1440720" y="90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Técnicas de optimización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1271880" y="1232280"/>
            <a:ext cx="39470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6"/>
          <a:stretch/>
        </p:blipFill>
        <p:spPr>
          <a:xfrm>
            <a:off x="541080" y="2381760"/>
            <a:ext cx="5578920" cy="283824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7"/>
          <a:stretch/>
        </p:blipFill>
        <p:spPr>
          <a:xfrm>
            <a:off x="6762960" y="2237040"/>
            <a:ext cx="4753800" cy="316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266;g1f213c8c16b_0_ 10"/>
          <p:cNvGrpSpPr/>
          <p:nvPr/>
        </p:nvGrpSpPr>
        <p:grpSpPr>
          <a:xfrm>
            <a:off x="360" y="-17640"/>
            <a:ext cx="12189960" cy="6855840"/>
            <a:chOff x="360" y="-17640"/>
            <a:chExt cx="12189960" cy="6855840"/>
          </a:xfrm>
        </p:grpSpPr>
        <p:pic>
          <p:nvPicPr>
            <p:cNvPr id="194" name="Google Shape;267;g1f213c8c16b_0_ 1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5" name="Google Shape;268;g1f213c8c16b_0_ 10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6" name="Google Shape;269;g1f213c8c16b_0_ 10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97" name="Google Shape;287;g1f213c8c16b_0_ 10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98" name="Google Shape;288;g1f213c8c16b_0_ 10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9" name="Google Shape;289;g1f213c8c16b_0_ 10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0" name="Google Shape;253;g1f213c8c16b_0_ 10"/>
          <p:cNvSpPr/>
          <p:nvPr/>
        </p:nvSpPr>
        <p:spPr>
          <a:xfrm>
            <a:off x="2880000" y="116172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Clases de complejidad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1271880" y="1232280"/>
            <a:ext cx="39470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6"/>
          <a:stretch/>
        </p:blipFill>
        <p:spPr>
          <a:xfrm>
            <a:off x="3060000" y="2880000"/>
            <a:ext cx="573372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66;g1f213c8c16b_0_ 11"/>
          <p:cNvGrpSpPr/>
          <p:nvPr/>
        </p:nvGrpSpPr>
        <p:grpSpPr>
          <a:xfrm>
            <a:off x="360" y="-17640"/>
            <a:ext cx="12189960" cy="6855840"/>
            <a:chOff x="360" y="-17640"/>
            <a:chExt cx="12189960" cy="6855840"/>
          </a:xfrm>
        </p:grpSpPr>
        <p:pic>
          <p:nvPicPr>
            <p:cNvPr id="204" name="Google Shape;267;g1f213c8c16b_0_ 1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5" name="Google Shape;268;g1f213c8c16b_0_ 11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06" name="Google Shape;269;g1f213c8c16b_0_ 1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207" name="Google Shape;287;g1f213c8c16b_0_ 11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208" name="Google Shape;288;g1f213c8c16b_0_ 1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" name="Google Shape;289;g1f213c8c16b_0_ 1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0" name="Google Shape;253;g1f213c8c16b_0_ 11"/>
          <p:cNvSpPr/>
          <p:nvPr/>
        </p:nvSpPr>
        <p:spPr>
          <a:xfrm>
            <a:off x="2880000" y="116172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Clases de complejidad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1271880" y="1232280"/>
            <a:ext cx="39470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311;g1f213c8c16b_0_211" descr=""/>
          <p:cNvPicPr/>
          <p:nvPr/>
        </p:nvPicPr>
        <p:blipFill>
          <a:blip r:embed="rId1"/>
          <a:stretch/>
        </p:blipFill>
        <p:spPr>
          <a:xfrm>
            <a:off x="3965040" y="4641120"/>
            <a:ext cx="4087800" cy="1335240"/>
          </a:xfrm>
          <a:prstGeom prst="rect">
            <a:avLst/>
          </a:prstGeom>
          <a:ln w="0">
            <a:noFill/>
          </a:ln>
        </p:spPr>
      </p:pic>
      <p:sp>
        <p:nvSpPr>
          <p:cNvPr id="213" name="Google Shape;312;g1f213c8c16b_0_211"/>
          <p:cNvSpPr/>
          <p:nvPr/>
        </p:nvSpPr>
        <p:spPr>
          <a:xfrm>
            <a:off x="1228680" y="585000"/>
            <a:ext cx="95644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7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LOGOS: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Google Shape;313;g1f213c8c16b_0_211" descr=""/>
          <p:cNvPicPr/>
          <p:nvPr/>
        </p:nvPicPr>
        <p:blipFill>
          <a:blip r:embed="rId2"/>
          <a:srcRect l="8004" t="20494" r="6931" b="16482"/>
          <a:stretch/>
        </p:blipFill>
        <p:spPr>
          <a:xfrm>
            <a:off x="4869360" y="2808000"/>
            <a:ext cx="2450880" cy="86940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14;g1f213c8c16b_0_211" descr=""/>
          <p:cNvPicPr/>
          <p:nvPr/>
        </p:nvPicPr>
        <p:blipFill>
          <a:blip r:embed="rId3"/>
          <a:stretch/>
        </p:blipFill>
        <p:spPr>
          <a:xfrm>
            <a:off x="1228680" y="2808000"/>
            <a:ext cx="1852920" cy="64440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15;g1f213c8c16b_0_211" descr=""/>
          <p:cNvPicPr/>
          <p:nvPr/>
        </p:nvPicPr>
        <p:blipFill>
          <a:blip r:embed="rId4"/>
          <a:stretch/>
        </p:blipFill>
        <p:spPr>
          <a:xfrm>
            <a:off x="8579880" y="2695680"/>
            <a:ext cx="2025360" cy="1094400"/>
          </a:xfrm>
          <a:prstGeom prst="rect">
            <a:avLst/>
          </a:prstGeom>
          <a:ln w="0">
            <a:noFill/>
          </a:ln>
        </p:spPr>
      </p:pic>
      <p:pic>
        <p:nvPicPr>
          <p:cNvPr id="217" name="Google Shape;316;g1f213c8c16b_0_211" descr=""/>
          <p:cNvPicPr/>
          <p:nvPr/>
        </p:nvPicPr>
        <p:blipFill>
          <a:blip r:embed="rId5"/>
          <a:stretch/>
        </p:blipFill>
        <p:spPr>
          <a:xfrm>
            <a:off x="597600" y="398520"/>
            <a:ext cx="1085760" cy="377280"/>
          </a:xfrm>
          <a:prstGeom prst="rect">
            <a:avLst/>
          </a:prstGeom>
          <a:ln w="0">
            <a:noFill/>
          </a:ln>
        </p:spPr>
      </p:pic>
      <p:pic>
        <p:nvPicPr>
          <p:cNvPr id="218" name="Google Shape;317;g1f213c8c16b_0_211" descr=""/>
          <p:cNvPicPr/>
          <p:nvPr/>
        </p:nvPicPr>
        <p:blipFill>
          <a:blip r:embed="rId6"/>
          <a:stretch/>
        </p:blipFill>
        <p:spPr>
          <a:xfrm>
            <a:off x="10002240" y="199800"/>
            <a:ext cx="1422000" cy="76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323;g1f213c8c16b_0_222"/>
          <p:cNvGrpSpPr/>
          <p:nvPr/>
        </p:nvGrpSpPr>
        <p:grpSpPr>
          <a:xfrm>
            <a:off x="0" y="0"/>
            <a:ext cx="12189960" cy="6855840"/>
            <a:chOff x="0" y="0"/>
            <a:chExt cx="12189960" cy="6855840"/>
          </a:xfrm>
        </p:grpSpPr>
        <p:pic>
          <p:nvPicPr>
            <p:cNvPr id="220" name="Google Shape;324;g1f213c8c16b_0_2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1" name="Google Shape;325;g1f213c8c16b_0_22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2" name="Google Shape;326;g1f213c8c16b_0_222" descr=""/>
          <p:cNvPicPr/>
          <p:nvPr/>
        </p:nvPicPr>
        <p:blipFill>
          <a:blip r:embed="rId3"/>
          <a:stretch/>
        </p:blipFill>
        <p:spPr>
          <a:xfrm>
            <a:off x="2340720" y="1970640"/>
            <a:ext cx="7508880" cy="2914200"/>
          </a:xfrm>
          <a:prstGeom prst="rect">
            <a:avLst/>
          </a:prstGeom>
          <a:ln w="0">
            <a:noFill/>
          </a:ln>
        </p:spPr>
      </p:pic>
      <p:pic>
        <p:nvPicPr>
          <p:cNvPr id="223" name="Google Shape;327;g1f213c8c16b_0_222" descr=""/>
          <p:cNvPicPr/>
          <p:nvPr/>
        </p:nvPicPr>
        <p:blipFill>
          <a:blip r:embed="rId4"/>
          <a:stretch/>
        </p:blipFill>
        <p:spPr>
          <a:xfrm>
            <a:off x="4592160" y="324000"/>
            <a:ext cx="3005280" cy="1438920"/>
          </a:xfrm>
          <a:prstGeom prst="rect">
            <a:avLst/>
          </a:prstGeom>
          <a:ln w="0">
            <a:noFill/>
          </a:ln>
        </p:spPr>
      </p:pic>
      <p:pic>
        <p:nvPicPr>
          <p:cNvPr id="224" name="Google Shape;328;g1f213c8c16b_0_222" descr=""/>
          <p:cNvPicPr/>
          <p:nvPr/>
        </p:nvPicPr>
        <p:blipFill>
          <a:blip r:embed="rId5"/>
          <a:stretch/>
        </p:blipFill>
        <p:spPr>
          <a:xfrm>
            <a:off x="9712800" y="5933520"/>
            <a:ext cx="2162880" cy="667440"/>
          </a:xfrm>
          <a:prstGeom prst="rect">
            <a:avLst/>
          </a:prstGeom>
          <a:ln w="0">
            <a:noFill/>
          </a:ln>
        </p:spPr>
      </p:pic>
      <p:grpSp>
        <p:nvGrpSpPr>
          <p:cNvPr id="225" name="Google Shape;329;g1f213c8c16b_0_222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226" name="Google Shape;330;g1f213c8c16b_0_222" descr="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7" name="Google Shape;331;g1f213c8c16b_0_222" descr="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0"/>
            <a:ext cx="12189960" cy="6855840"/>
            <a:chOff x="0" y="0"/>
            <a:chExt cx="12189960" cy="6855840"/>
          </a:xfrm>
        </p:grpSpPr>
        <p:pic>
          <p:nvPicPr>
            <p:cNvPr id="68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0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496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8040" cy="78804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8040" cy="78804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8040" cy="78804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88960" cy="65844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88960" cy="65844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88960" cy="65844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46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46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46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815360" y="2582640"/>
            <a:ext cx="3792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Introducción 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630320" y="3687480"/>
            <a:ext cx="418896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Complejidad Algorítmica</a:t>
            </a:r>
            <a:endParaRPr b="0" lang="es-CO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630320" y="4844880"/>
            <a:ext cx="418968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4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Análisis de algoritmos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0360" y="3249360"/>
            <a:ext cx="360" cy="35496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7280" y="4386600"/>
            <a:ext cx="3240" cy="35568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87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266;g1f213c8c16b_0_ 6"/>
          <p:cNvGrpSpPr/>
          <p:nvPr/>
        </p:nvGrpSpPr>
        <p:grpSpPr>
          <a:xfrm>
            <a:off x="360" y="-17640"/>
            <a:ext cx="12189960" cy="6855840"/>
            <a:chOff x="360" y="-17640"/>
            <a:chExt cx="12189960" cy="6855840"/>
          </a:xfrm>
        </p:grpSpPr>
        <p:pic>
          <p:nvPicPr>
            <p:cNvPr id="90" name="Google Shape;267;g1f213c8c16b_0_ 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268;g1f213c8c16b_0_ 7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269;g1f213c8c16b_0_ 7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93" name="Google Shape;287;g1f213c8c16b_0_ 7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94" name="Google Shape;288;g1f213c8c16b_0_ 7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Google Shape;289;g1f213c8c16b_0_ 7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6" name="Google Shape;253;g1f213c8c16b_0_ 7"/>
          <p:cNvSpPr/>
          <p:nvPr/>
        </p:nvSpPr>
        <p:spPr>
          <a:xfrm>
            <a:off x="1440720" y="90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Algoritmos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271880" y="1232280"/>
            <a:ext cx="39470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3407040" y="2158920"/>
            <a:ext cx="5419440" cy="259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266;g1f213c8c16b_0_ 2"/>
          <p:cNvGrpSpPr/>
          <p:nvPr/>
        </p:nvGrpSpPr>
        <p:grpSpPr>
          <a:xfrm>
            <a:off x="360" y="-17640"/>
            <a:ext cx="12189960" cy="6855840"/>
            <a:chOff x="360" y="-17640"/>
            <a:chExt cx="12189960" cy="6855840"/>
          </a:xfrm>
        </p:grpSpPr>
        <p:pic>
          <p:nvPicPr>
            <p:cNvPr id="100" name="Google Shape;267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1" name="Google Shape;268;g1f213c8c16b_0_ 2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2" name="Google Shape;269;g1f213c8c16b_0_ 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03" name="Google Shape;287;g1f213c8c16b_0_ 2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04" name="Google Shape;288;g1f213c8c16b_0_ 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5" name="Google Shape;289;g1f213c8c16b_0_ 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6" name="Google Shape;253;g1f213c8c16b_0_ 2"/>
          <p:cNvSpPr/>
          <p:nvPr/>
        </p:nvSpPr>
        <p:spPr>
          <a:xfrm>
            <a:off x="1440720" y="90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Criterios de evaluación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271880" y="1232280"/>
            <a:ext cx="39470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3060000" y="2290320"/>
            <a:ext cx="6840000" cy="346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Tiempo de ejecución (complejidad temporal)</a:t>
            </a:r>
            <a:endParaRPr b="0" lang="es-CO" sz="2600" spc="-1" strike="noStrike">
              <a:solidFill>
                <a:srgbClr val="ffffd7"/>
              </a:solidFill>
              <a:latin typeface="Arial"/>
            </a:endParaRPr>
          </a:p>
          <a:p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Uso de memoria (complejidad espacial)</a:t>
            </a:r>
            <a:endParaRPr b="0" lang="es-CO" sz="2600" spc="-1" strike="noStrike">
              <a:solidFill>
                <a:srgbClr val="ffffd7"/>
              </a:solidFill>
              <a:latin typeface="Arial"/>
            </a:endParaRPr>
          </a:p>
          <a:p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Simplicidad y legibilidad</a:t>
            </a:r>
            <a:endParaRPr b="0" lang="es-CO" sz="2600" spc="-1" strike="noStrike">
              <a:solidFill>
                <a:srgbClr val="ffffd7"/>
              </a:solidFill>
              <a:latin typeface="Arial"/>
            </a:endParaRPr>
          </a:p>
          <a:p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Exactitud y corrección</a:t>
            </a:r>
            <a:endParaRPr b="0" lang="es-CO" sz="2600" spc="-1" strike="noStrike">
              <a:solidFill>
                <a:srgbClr val="ffffd7"/>
              </a:solidFill>
              <a:latin typeface="Arial"/>
            </a:endParaRPr>
          </a:p>
          <a:p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Generalidad y flexibilidad</a:t>
            </a:r>
            <a:endParaRPr b="0" lang="es-CO" sz="2600" spc="-1" strike="noStrike">
              <a:solidFill>
                <a:srgbClr val="ffffd7"/>
              </a:solidFill>
              <a:latin typeface="Arial"/>
            </a:endParaRPr>
          </a:p>
          <a:p>
            <a:endParaRPr b="0" lang="es-CO" sz="1000" spc="-1" strike="noStrike">
              <a:solidFill>
                <a:srgbClr val="ffffd7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266;g1f213c8c16b_0_ 1"/>
          <p:cNvGrpSpPr/>
          <p:nvPr/>
        </p:nvGrpSpPr>
        <p:grpSpPr>
          <a:xfrm>
            <a:off x="360" y="-17640"/>
            <a:ext cx="12189960" cy="6855840"/>
            <a:chOff x="360" y="-17640"/>
            <a:chExt cx="12189960" cy="6855840"/>
          </a:xfrm>
        </p:grpSpPr>
        <p:pic>
          <p:nvPicPr>
            <p:cNvPr id="110" name="Google Shape;267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Google Shape;268;g1f213c8c16b_0_ 1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2" name="Google Shape;269;g1f213c8c16b_0_ 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13" name="Google Shape;287;g1f213c8c16b_0_ 1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14" name="Google Shape;288;g1f213c8c16b_0_ 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5" name="Google Shape;289;g1f213c8c16b_0_ 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6" name="Google Shape;253;g1f213c8c16b_0_ 1"/>
          <p:cNvSpPr/>
          <p:nvPr/>
        </p:nvSpPr>
        <p:spPr>
          <a:xfrm>
            <a:off x="1440720" y="90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Notaciones asintóticas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271880" y="1232280"/>
            <a:ext cx="39470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6"/>
          <a:stretch/>
        </p:blipFill>
        <p:spPr>
          <a:xfrm>
            <a:off x="1800000" y="1717920"/>
            <a:ext cx="7947360" cy="446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266;g1f213c8c16b_0_ 3"/>
          <p:cNvGrpSpPr/>
          <p:nvPr/>
        </p:nvGrpSpPr>
        <p:grpSpPr>
          <a:xfrm>
            <a:off x="360" y="-17640"/>
            <a:ext cx="12189960" cy="6855840"/>
            <a:chOff x="360" y="-17640"/>
            <a:chExt cx="12189960" cy="6855840"/>
          </a:xfrm>
        </p:grpSpPr>
        <p:pic>
          <p:nvPicPr>
            <p:cNvPr id="120" name="Google Shape;267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1" name="Google Shape;268;g1f213c8c16b_0_ 3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2" name="Google Shape;269;g1f213c8c16b_0_ 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23" name="Google Shape;287;g1f213c8c16b_0_ 3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24" name="Google Shape;288;g1f213c8c16b_0_ 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5" name="Google Shape;289;g1f213c8c16b_0_ 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6" name="Google Shape;253;g1f213c8c16b_0_ 3"/>
          <p:cNvSpPr/>
          <p:nvPr/>
        </p:nvSpPr>
        <p:spPr>
          <a:xfrm>
            <a:off x="1440720" y="90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Notaciones asintóticas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271880" y="1232280"/>
            <a:ext cx="39470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6"/>
          <a:stretch/>
        </p:blipFill>
        <p:spPr>
          <a:xfrm>
            <a:off x="245160" y="1701000"/>
            <a:ext cx="5874840" cy="279900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7"/>
          <a:stretch/>
        </p:blipFill>
        <p:spPr>
          <a:xfrm>
            <a:off x="6642720" y="1620000"/>
            <a:ext cx="4877280" cy="292932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 txBox="1"/>
          <p:nvPr/>
        </p:nvSpPr>
        <p:spPr>
          <a:xfrm>
            <a:off x="2756160" y="4680000"/>
            <a:ext cx="1923840" cy="77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Omega (Ω) </a:t>
            </a:r>
            <a:endParaRPr b="0" lang="es-CO" sz="2600" spc="-1" strike="noStrike">
              <a:solidFill>
                <a:srgbClr val="ffffd7"/>
              </a:solidFill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8460000" y="4807440"/>
            <a:ext cx="1980000" cy="119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Theta (Θ) </a:t>
            </a:r>
            <a:endParaRPr b="0" lang="es-CO" sz="2600" spc="-1" strike="noStrike">
              <a:solidFill>
                <a:srgbClr val="ffffd7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266;g1f213c8c16b_0_ 5"/>
          <p:cNvGrpSpPr/>
          <p:nvPr/>
        </p:nvGrpSpPr>
        <p:grpSpPr>
          <a:xfrm>
            <a:off x="360" y="-17640"/>
            <a:ext cx="12189960" cy="6855840"/>
            <a:chOff x="360" y="-17640"/>
            <a:chExt cx="12189960" cy="6855840"/>
          </a:xfrm>
        </p:grpSpPr>
        <p:pic>
          <p:nvPicPr>
            <p:cNvPr id="133" name="Google Shape;267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4" name="Google Shape;268;g1f213c8c16b_0_ 5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5" name="Google Shape;269;g1f213c8c16b_0_ 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36" name="Google Shape;287;g1f213c8c16b_0_ 5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37" name="Google Shape;288;g1f213c8c16b_0_ 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8" name="Google Shape;289;g1f213c8c16b_0_ 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9" name="Google Shape;253;g1f213c8c16b_0_ 5"/>
          <p:cNvSpPr/>
          <p:nvPr/>
        </p:nvSpPr>
        <p:spPr>
          <a:xfrm>
            <a:off x="1440720" y="90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Algortimos de busqueda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1271880" y="1232280"/>
            <a:ext cx="39470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6"/>
          <a:stretch/>
        </p:blipFill>
        <p:spPr>
          <a:xfrm>
            <a:off x="1744920" y="1800000"/>
            <a:ext cx="7615080" cy="428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266;g1f213c8c16b_0_ 12"/>
          <p:cNvGrpSpPr/>
          <p:nvPr/>
        </p:nvGrpSpPr>
        <p:grpSpPr>
          <a:xfrm>
            <a:off x="360" y="-17640"/>
            <a:ext cx="12189960" cy="6855840"/>
            <a:chOff x="360" y="-17640"/>
            <a:chExt cx="12189960" cy="6855840"/>
          </a:xfrm>
        </p:grpSpPr>
        <p:pic>
          <p:nvPicPr>
            <p:cNvPr id="143" name="Google Shape;267;g1f213c8c16b_0_ 1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4" name="Google Shape;268;g1f213c8c16b_0_ 12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5" name="Google Shape;269;g1f213c8c16b_0_ 1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46" name="Google Shape;287;g1f213c8c16b_0_ 12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47" name="Google Shape;288;g1f213c8c16b_0_ 1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8" name="Google Shape;289;g1f213c8c16b_0_ 1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9" name="Google Shape;253;g1f213c8c16b_0_ 12"/>
          <p:cNvSpPr/>
          <p:nvPr/>
        </p:nvSpPr>
        <p:spPr>
          <a:xfrm>
            <a:off x="1440720" y="90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Algortimos de busqueda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1271880" y="1232280"/>
            <a:ext cx="39470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6"/>
          <a:stretch/>
        </p:blipFill>
        <p:spPr>
          <a:xfrm>
            <a:off x="1800000" y="1980000"/>
            <a:ext cx="7603920" cy="414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266;g1f213c8c16b_0_ 4"/>
          <p:cNvGrpSpPr/>
          <p:nvPr/>
        </p:nvGrpSpPr>
        <p:grpSpPr>
          <a:xfrm>
            <a:off x="360" y="-17640"/>
            <a:ext cx="12189960" cy="6855840"/>
            <a:chOff x="360" y="-17640"/>
            <a:chExt cx="12189960" cy="6855840"/>
          </a:xfrm>
        </p:grpSpPr>
        <p:pic>
          <p:nvPicPr>
            <p:cNvPr id="153" name="Google Shape;267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4" name="Google Shape;268;g1f213c8c16b_0_ 4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5" name="Google Shape;269;g1f213c8c16b_0_ 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156" name="Google Shape;287;g1f213c8c16b_0_ 4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157" name="Google Shape;288;g1f213c8c16b_0_ 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8" name="Google Shape;289;g1f213c8c16b_0_ 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9" name="Google Shape;253;g1f213c8c16b_0_ 4"/>
          <p:cNvSpPr/>
          <p:nvPr/>
        </p:nvSpPr>
        <p:spPr>
          <a:xfrm>
            <a:off x="1440720" y="90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Algortimos de ordenamiento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1271880" y="1232280"/>
            <a:ext cx="39470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6"/>
          <a:stretch/>
        </p:blipFill>
        <p:spPr>
          <a:xfrm>
            <a:off x="1876680" y="1669320"/>
            <a:ext cx="8923320" cy="499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7683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2024-07-08T17:52:05Z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