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desplazar la diapositiva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Pulse para editar el formato de las notas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&lt;cabecera&gt;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dt" idx="3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ftr" idx="3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7F10461-A95F-481B-97FB-7DC87591EF41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21FFF99-2A5D-443A-911D-D7627739739F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9A07975-6566-48F8-BD60-415F08D1D068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B5B1154-85B5-4231-993B-7EF32B8C66DA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CB2498A-69B9-40F8-AE3F-1D547F0A81A8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1A0443E-62D9-4707-89F2-F629B0DB20FC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37D0CF4-E87B-465F-B15F-CE42C05E7169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AE52025-614B-479C-9D03-BDFCB951D664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6604A45-75BD-4D4F-8AFF-021CC766F50C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B5CC6BE-4AF2-4E50-BCD1-7137D0FED818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642908A-56C9-41EB-8381-59878EF3B8AF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905054-F120-482B-AC93-C46B1979F8A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3AD64009-723F-4B16-BF8D-F498933F964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CB97D0E7-883F-40F8-B411-B437B4D2130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9075756-C431-45B9-824A-C34BC5255C9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B73A1ED-A35E-4484-9858-F0894F61216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9E0E92B-3B42-4904-87C5-0C27608C33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91584CC-C64B-42D2-B822-FD78E51158D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3DA8F28-32E3-4089-9AA8-242D7F364AD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DABD3478-8ACD-46C2-B9DC-6BE7B4C0267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E04D2B9F-3883-4AD2-AF38-7940266341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6DC79D80-6CE6-4424-BF60-786AD9573E7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5FEA04E-9D92-41F3-BC38-8634385E5EEA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776F2B6-9CDC-4C70-8576-B52BBCB44899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3C4F108-A3AD-42DD-A1F6-2F5DD509D8E9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B3485DB-AD95-4841-84FA-779F15CC3447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741FDE7-D66F-4D7A-980A-8671C2B53543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D1D1BB8-F43A-4665-9D84-DF69964903FE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EB18637-25BA-4F6A-B008-6F0DC0C815F7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74E00C8-9DBD-4788-A51D-71188B823CEA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986285C-7BD7-4D85-9AA1-B64E4801F7A4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6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1D90627-5024-41FA-BBFF-AFA71AE6DD43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9B7E5DF-60F1-4CC4-8501-B3C20AA0F119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19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89;g1f213c8c16b_0_0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pic>
          <p:nvPicPr>
            <p:cNvPr id="57" name="Google Shape;90;g1f213c8c16b_0_0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" name="Google Shape;91;g1f213c8c16b_0_0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59" name="Google Shape;92;g1f213c8c16b_0_0" descr=""/>
          <p:cNvPicPr/>
          <p:nvPr/>
        </p:nvPicPr>
        <p:blipFill>
          <a:blip r:embed="rId3"/>
          <a:stretch/>
        </p:blipFill>
        <p:spPr>
          <a:xfrm>
            <a:off x="4219200" y="647640"/>
            <a:ext cx="3753000" cy="1797840"/>
          </a:xfrm>
          <a:prstGeom prst="rect">
            <a:avLst/>
          </a:prstGeom>
          <a:ln w="0">
            <a:noFill/>
          </a:ln>
        </p:spPr>
      </p:pic>
      <p:sp>
        <p:nvSpPr>
          <p:cNvPr id="60" name="Google Shape;93;g1f213c8c16b_0_0"/>
          <p:cNvSpPr/>
          <p:nvPr/>
        </p:nvSpPr>
        <p:spPr>
          <a:xfrm>
            <a:off x="2158560" y="2392560"/>
            <a:ext cx="7873560" cy="11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CO" sz="7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Bootcamp</a:t>
            </a:r>
            <a:endParaRPr b="0" lang="es-CO" sz="7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94;g1f213c8c16b_0_0"/>
          <p:cNvSpPr/>
          <p:nvPr/>
        </p:nvSpPr>
        <p:spPr>
          <a:xfrm>
            <a:off x="2185200" y="3582000"/>
            <a:ext cx="78735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Desarrollo Web Full Stack</a:t>
            </a:r>
            <a:r>
              <a:rPr b="0" lang="es-CO" sz="4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	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Google Shape;95;g1f213c8c16b_0_0" descr=""/>
          <p:cNvPicPr/>
          <p:nvPr/>
        </p:nvPicPr>
        <p:blipFill>
          <a:blip r:embed="rId4"/>
          <a:stretch/>
        </p:blipFill>
        <p:spPr>
          <a:xfrm>
            <a:off x="9712800" y="5933520"/>
            <a:ext cx="2163960" cy="668520"/>
          </a:xfrm>
          <a:prstGeom prst="rect">
            <a:avLst/>
          </a:prstGeom>
          <a:ln w="0">
            <a:noFill/>
          </a:ln>
        </p:spPr>
      </p:pic>
      <p:grpSp>
        <p:nvGrpSpPr>
          <p:cNvPr id="63" name="Google Shape;96;g1f213c8c16b_0_0"/>
          <p:cNvGrpSpPr/>
          <p:nvPr/>
        </p:nvGrpSpPr>
        <p:grpSpPr>
          <a:xfrm>
            <a:off x="626400" y="254520"/>
            <a:ext cx="11250360" cy="982080"/>
            <a:chOff x="626400" y="254520"/>
            <a:chExt cx="11250360" cy="982080"/>
          </a:xfrm>
        </p:grpSpPr>
        <p:pic>
          <p:nvPicPr>
            <p:cNvPr id="64" name="Google Shape;97;g1f213c8c16b_0_0" descr=""/>
            <p:cNvPicPr/>
            <p:nvPr/>
          </p:nvPicPr>
          <p:blipFill>
            <a:blip r:embed="rId5"/>
            <a:stretch/>
          </p:blipFill>
          <p:spPr>
            <a:xfrm>
              <a:off x="10059840" y="254520"/>
              <a:ext cx="1816920" cy="982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5" name="Google Shape;98;g1f213c8c16b_0_0" descr=""/>
            <p:cNvPicPr/>
            <p:nvPr/>
          </p:nvPicPr>
          <p:blipFill>
            <a:blip r:embed="rId6"/>
            <a:stretch/>
          </p:blipFill>
          <p:spPr>
            <a:xfrm>
              <a:off x="626400" y="484200"/>
              <a:ext cx="1504800" cy="5234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6" name="Google Shape;99;g1f213c8c16b_0_0"/>
          <p:cNvSpPr/>
          <p:nvPr/>
        </p:nvSpPr>
        <p:spPr>
          <a:xfrm>
            <a:off x="4545360" y="4447800"/>
            <a:ext cx="2818800" cy="92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Nivel Intermedio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Julian Felipe Latorre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24/06/2024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323;g1f213c8c16b_0_222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pic>
          <p:nvPicPr>
            <p:cNvPr id="153" name="Google Shape;324;g1f213c8c16b_0_222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4" name="Google Shape;325;g1f213c8c16b_0_222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55" name="Google Shape;326;g1f213c8c16b_0_222" descr=""/>
          <p:cNvPicPr/>
          <p:nvPr/>
        </p:nvPicPr>
        <p:blipFill>
          <a:blip r:embed="rId3"/>
          <a:stretch/>
        </p:blipFill>
        <p:spPr>
          <a:xfrm>
            <a:off x="2340720" y="1970640"/>
            <a:ext cx="7509960" cy="2915280"/>
          </a:xfrm>
          <a:prstGeom prst="rect">
            <a:avLst/>
          </a:prstGeom>
          <a:ln w="0">
            <a:noFill/>
          </a:ln>
        </p:spPr>
      </p:pic>
      <p:pic>
        <p:nvPicPr>
          <p:cNvPr id="156" name="Google Shape;327;g1f213c8c16b_0_222" descr=""/>
          <p:cNvPicPr/>
          <p:nvPr/>
        </p:nvPicPr>
        <p:blipFill>
          <a:blip r:embed="rId4"/>
          <a:stretch/>
        </p:blipFill>
        <p:spPr>
          <a:xfrm>
            <a:off x="4592160" y="324000"/>
            <a:ext cx="3006360" cy="1440000"/>
          </a:xfrm>
          <a:prstGeom prst="rect">
            <a:avLst/>
          </a:prstGeom>
          <a:ln w="0">
            <a:noFill/>
          </a:ln>
        </p:spPr>
      </p:pic>
      <p:pic>
        <p:nvPicPr>
          <p:cNvPr id="157" name="Google Shape;328;g1f213c8c16b_0_222" descr=""/>
          <p:cNvPicPr/>
          <p:nvPr/>
        </p:nvPicPr>
        <p:blipFill>
          <a:blip r:embed="rId5"/>
          <a:stretch/>
        </p:blipFill>
        <p:spPr>
          <a:xfrm>
            <a:off x="9712800" y="5933520"/>
            <a:ext cx="2163960" cy="668520"/>
          </a:xfrm>
          <a:prstGeom prst="rect">
            <a:avLst/>
          </a:prstGeom>
          <a:ln w="0">
            <a:noFill/>
          </a:ln>
        </p:spPr>
      </p:pic>
      <p:grpSp>
        <p:nvGrpSpPr>
          <p:cNvPr id="158" name="Google Shape;329;g1f213c8c16b_0_222"/>
          <p:cNvGrpSpPr/>
          <p:nvPr/>
        </p:nvGrpSpPr>
        <p:grpSpPr>
          <a:xfrm>
            <a:off x="626400" y="254520"/>
            <a:ext cx="11250360" cy="982080"/>
            <a:chOff x="626400" y="254520"/>
            <a:chExt cx="11250360" cy="982080"/>
          </a:xfrm>
        </p:grpSpPr>
        <p:pic>
          <p:nvPicPr>
            <p:cNvPr id="159" name="Google Shape;330;g1f213c8c16b_0_222" descr=""/>
            <p:cNvPicPr/>
            <p:nvPr/>
          </p:nvPicPr>
          <p:blipFill>
            <a:blip r:embed="rId6"/>
            <a:stretch/>
          </p:blipFill>
          <p:spPr>
            <a:xfrm>
              <a:off x="10059840" y="254520"/>
              <a:ext cx="1816920" cy="982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0" name="Google Shape;331;g1f213c8c16b_0_222" descr=""/>
            <p:cNvPicPr/>
            <p:nvPr/>
          </p:nvPicPr>
          <p:blipFill>
            <a:blip r:embed="rId7"/>
            <a:stretch/>
          </p:blipFill>
          <p:spPr>
            <a:xfrm>
              <a:off x="626400" y="484200"/>
              <a:ext cx="1504800" cy="52344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105;g1f213c8c16b_0_15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pic>
          <p:nvPicPr>
            <p:cNvPr id="68" name="Google Shape;106;g1f213c8c16b_0_15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9" name="Google Shape;107;g1f213c8c16b_0_15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70" name="Google Shape;108;g1f213c8c16b_0_15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8200" cy="1119600"/>
          </a:xfrm>
          <a:prstGeom prst="rect">
            <a:avLst/>
          </a:prstGeom>
          <a:ln w="0">
            <a:noFill/>
          </a:ln>
        </p:spPr>
      </p:pic>
      <p:sp>
        <p:nvSpPr>
          <p:cNvPr id="71" name="Google Shape;109;g1f213c8c16b_0_15"/>
          <p:cNvSpPr/>
          <p:nvPr/>
        </p:nvSpPr>
        <p:spPr>
          <a:xfrm>
            <a:off x="2753640" y="1352160"/>
            <a:ext cx="71060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5000" spc="-1" strike="noStrike">
                <a:solidFill>
                  <a:srgbClr val="d2a6ff"/>
                </a:solidFill>
                <a:latin typeface="Arial"/>
                <a:ea typeface="Arial"/>
              </a:rPr>
              <a:t>Tabla de contenidos</a:t>
            </a:r>
            <a:endParaRPr b="0" lang="es-CO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Google Shape;110;g1f213c8c16b_0_15"/>
          <p:cNvSpPr/>
          <p:nvPr/>
        </p:nvSpPr>
        <p:spPr>
          <a:xfrm>
            <a:off x="3476160" y="2461320"/>
            <a:ext cx="789120" cy="789120"/>
          </a:xfrm>
          <a:prstGeom prst="ellipse">
            <a:avLst/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Google Shape;111;g1f213c8c16b_0_15"/>
          <p:cNvSpPr/>
          <p:nvPr/>
        </p:nvSpPr>
        <p:spPr>
          <a:xfrm>
            <a:off x="3476160" y="3603960"/>
            <a:ext cx="789120" cy="789120"/>
          </a:xfrm>
          <a:prstGeom prst="ellipse">
            <a:avLst/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Google Shape;112;g1f213c8c16b_0_15"/>
          <p:cNvSpPr/>
          <p:nvPr/>
        </p:nvSpPr>
        <p:spPr>
          <a:xfrm>
            <a:off x="3476160" y="4757760"/>
            <a:ext cx="789120" cy="789120"/>
          </a:xfrm>
          <a:prstGeom prst="ellipse">
            <a:avLst/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Google Shape;113;g1f213c8c16b_0_15"/>
          <p:cNvSpPr/>
          <p:nvPr/>
        </p:nvSpPr>
        <p:spPr>
          <a:xfrm>
            <a:off x="4630320" y="2580840"/>
            <a:ext cx="4190040" cy="65952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Google Shape;114;g1f213c8c16b_0_15"/>
          <p:cNvSpPr/>
          <p:nvPr/>
        </p:nvSpPr>
        <p:spPr>
          <a:xfrm>
            <a:off x="4630320" y="3668760"/>
            <a:ext cx="4190040" cy="65952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Google Shape;115;g1f213c8c16b_0_15"/>
          <p:cNvSpPr/>
          <p:nvPr/>
        </p:nvSpPr>
        <p:spPr>
          <a:xfrm>
            <a:off x="4630320" y="4822560"/>
            <a:ext cx="4190040" cy="65952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Google Shape;116;g1f213c8c16b_0_15"/>
          <p:cNvSpPr/>
          <p:nvPr/>
        </p:nvSpPr>
        <p:spPr>
          <a:xfrm>
            <a:off x="3587040" y="2520000"/>
            <a:ext cx="5857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1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Google Shape;117;g1f213c8c16b_0_15"/>
          <p:cNvSpPr/>
          <p:nvPr/>
        </p:nvSpPr>
        <p:spPr>
          <a:xfrm>
            <a:off x="3594960" y="3687480"/>
            <a:ext cx="5857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2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Google Shape;118;g1f213c8c16b_0_15"/>
          <p:cNvSpPr/>
          <p:nvPr/>
        </p:nvSpPr>
        <p:spPr>
          <a:xfrm>
            <a:off x="3578040" y="4822560"/>
            <a:ext cx="5857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3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Google Shape;119;g1f213c8c16b_0_15"/>
          <p:cNvSpPr/>
          <p:nvPr/>
        </p:nvSpPr>
        <p:spPr>
          <a:xfrm>
            <a:off x="4815360" y="2582640"/>
            <a:ext cx="37940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Introducción 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120;g1f213c8c16b_0_15"/>
          <p:cNvSpPr/>
          <p:nvPr/>
        </p:nvSpPr>
        <p:spPr>
          <a:xfrm>
            <a:off x="4828320" y="3687480"/>
            <a:ext cx="379404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24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Estructuras de Datos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121;g1f213c8c16b_0_15"/>
          <p:cNvSpPr/>
          <p:nvPr/>
        </p:nvSpPr>
        <p:spPr>
          <a:xfrm>
            <a:off x="4862520" y="4844880"/>
            <a:ext cx="3794040" cy="69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2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Arrays, listas enlazadas, pilas, colas 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4" name="Google Shape;122;g1f213c8c16b_0_15"/>
          <p:cNvCxnSpPr>
            <a:stCxn id="72" idx="4"/>
            <a:endCxn id="73" idx="0"/>
          </p:cNvCxnSpPr>
          <p:nvPr/>
        </p:nvCxnSpPr>
        <p:spPr>
          <a:xfrm>
            <a:off x="3870720" y="3250440"/>
            <a:ext cx="360" cy="353880"/>
          </a:xfrm>
          <a:prstGeom prst="straightConnector1">
            <a:avLst/>
          </a:prstGeom>
          <a:ln w="38100">
            <a:solidFill>
              <a:srgbClr val="d2a6ff"/>
            </a:solidFill>
            <a:miter/>
          </a:ln>
        </p:spPr>
      </p:cxnSp>
      <p:cxnSp>
        <p:nvCxnSpPr>
          <p:cNvPr id="85" name="Google Shape;123;g1f213c8c16b_0_15"/>
          <p:cNvCxnSpPr>
            <a:stCxn id="79" idx="2"/>
          </p:cNvCxnSpPr>
          <p:nvPr/>
        </p:nvCxnSpPr>
        <p:spPr>
          <a:xfrm>
            <a:off x="3887640" y="4386600"/>
            <a:ext cx="1800" cy="354600"/>
          </a:xfrm>
          <a:prstGeom prst="straightConnector1">
            <a:avLst/>
          </a:prstGeom>
          <a:ln w="38100">
            <a:solidFill>
              <a:srgbClr val="d2a6ff"/>
            </a:solidFill>
            <a:miter/>
          </a:ln>
        </p:spPr>
      </p:cxnSp>
      <p:grpSp>
        <p:nvGrpSpPr>
          <p:cNvPr id="86" name="Google Shape;124;g1f213c8c16b_0_15"/>
          <p:cNvGrpSpPr/>
          <p:nvPr/>
        </p:nvGrpSpPr>
        <p:grpSpPr>
          <a:xfrm>
            <a:off x="626400" y="254520"/>
            <a:ext cx="11250360" cy="982080"/>
            <a:chOff x="626400" y="254520"/>
            <a:chExt cx="11250360" cy="982080"/>
          </a:xfrm>
        </p:grpSpPr>
        <p:pic>
          <p:nvPicPr>
            <p:cNvPr id="87" name="Google Shape;125;g1f213c8c16b_0_15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920" cy="982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8" name="Google Shape;126;g1f213c8c16b_0_15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800" cy="52344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266;g1f213c8c16b_0_ 5"/>
          <p:cNvGrpSpPr/>
          <p:nvPr/>
        </p:nvGrpSpPr>
        <p:grpSpPr>
          <a:xfrm>
            <a:off x="360" y="-17640"/>
            <a:ext cx="12191040" cy="6856920"/>
            <a:chOff x="360" y="-17640"/>
            <a:chExt cx="12191040" cy="6856920"/>
          </a:xfrm>
        </p:grpSpPr>
        <p:pic>
          <p:nvPicPr>
            <p:cNvPr id="90" name="Google Shape;267;g1f213c8c16b_0_ 5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91040" cy="68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1" name="Google Shape;268;g1f213c8c16b_0_ 5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91040" cy="6856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92" name="Google Shape;269;g1f213c8c16b_0_ 5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8200" cy="1119600"/>
          </a:xfrm>
          <a:prstGeom prst="rect">
            <a:avLst/>
          </a:prstGeom>
          <a:ln w="0">
            <a:noFill/>
          </a:ln>
        </p:spPr>
      </p:pic>
      <p:grpSp>
        <p:nvGrpSpPr>
          <p:cNvPr id="93" name="Google Shape;287;g1f213c8c16b_0_ 5"/>
          <p:cNvGrpSpPr/>
          <p:nvPr/>
        </p:nvGrpSpPr>
        <p:grpSpPr>
          <a:xfrm>
            <a:off x="626400" y="254520"/>
            <a:ext cx="11250360" cy="982080"/>
            <a:chOff x="626400" y="254520"/>
            <a:chExt cx="11250360" cy="982080"/>
          </a:xfrm>
        </p:grpSpPr>
        <p:pic>
          <p:nvPicPr>
            <p:cNvPr id="94" name="Google Shape;288;g1f213c8c16b_0_ 5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920" cy="982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5" name="Google Shape;289;g1f213c8c16b_0_ 5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800" cy="5234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6" name="Google Shape;253;g1f213c8c16b_0_ 4"/>
          <p:cNvSpPr/>
          <p:nvPr/>
        </p:nvSpPr>
        <p:spPr>
          <a:xfrm>
            <a:off x="1440000" y="1080000"/>
            <a:ext cx="936000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¿Qué son las estructuras de datos? 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6"/>
          <a:stretch/>
        </p:blipFill>
        <p:spPr>
          <a:xfrm>
            <a:off x="2163960" y="2340000"/>
            <a:ext cx="8096040" cy="387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266;g1f213c8c16b_0_ 1"/>
          <p:cNvGrpSpPr/>
          <p:nvPr/>
        </p:nvGrpSpPr>
        <p:grpSpPr>
          <a:xfrm>
            <a:off x="360" y="-17640"/>
            <a:ext cx="12191040" cy="6856920"/>
            <a:chOff x="360" y="-17640"/>
            <a:chExt cx="12191040" cy="6856920"/>
          </a:xfrm>
        </p:grpSpPr>
        <p:pic>
          <p:nvPicPr>
            <p:cNvPr id="99" name="Google Shape;267;g1f213c8c16b_0_ 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91040" cy="68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0" name="Google Shape;268;g1f213c8c16b_0_ 1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91040" cy="6856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01" name="Google Shape;269;g1f213c8c16b_0_ 1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8200" cy="1119600"/>
          </a:xfrm>
          <a:prstGeom prst="rect">
            <a:avLst/>
          </a:prstGeom>
          <a:ln w="0">
            <a:noFill/>
          </a:ln>
        </p:spPr>
      </p:pic>
      <p:grpSp>
        <p:nvGrpSpPr>
          <p:cNvPr id="102" name="Google Shape;287;g1f213c8c16b_0_ 1"/>
          <p:cNvGrpSpPr/>
          <p:nvPr/>
        </p:nvGrpSpPr>
        <p:grpSpPr>
          <a:xfrm>
            <a:off x="626400" y="254520"/>
            <a:ext cx="11250360" cy="982080"/>
            <a:chOff x="626400" y="254520"/>
            <a:chExt cx="11250360" cy="982080"/>
          </a:xfrm>
        </p:grpSpPr>
        <p:pic>
          <p:nvPicPr>
            <p:cNvPr id="103" name="Google Shape;288;g1f213c8c16b_0_ 1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920" cy="982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4" name="Google Shape;289;g1f213c8c16b_0_ 1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800" cy="5234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5" name="Google Shape;253;g1f213c8c16b_0_ 1"/>
          <p:cNvSpPr/>
          <p:nvPr/>
        </p:nvSpPr>
        <p:spPr>
          <a:xfrm>
            <a:off x="1440000" y="1080000"/>
            <a:ext cx="936000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Arreglos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6"/>
          <a:stretch/>
        </p:blipFill>
        <p:spPr>
          <a:xfrm>
            <a:off x="3600000" y="1826280"/>
            <a:ext cx="5543280" cy="483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266;g1f213c8c16b_0_ 2"/>
          <p:cNvGrpSpPr/>
          <p:nvPr/>
        </p:nvGrpSpPr>
        <p:grpSpPr>
          <a:xfrm>
            <a:off x="360" y="-17640"/>
            <a:ext cx="12191040" cy="6856920"/>
            <a:chOff x="360" y="-17640"/>
            <a:chExt cx="12191040" cy="6856920"/>
          </a:xfrm>
        </p:grpSpPr>
        <p:pic>
          <p:nvPicPr>
            <p:cNvPr id="108" name="Google Shape;267;g1f213c8c16b_0_ 2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91040" cy="68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9" name="Google Shape;268;g1f213c8c16b_0_ 2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91040" cy="6856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10" name="Google Shape;269;g1f213c8c16b_0_ 2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8200" cy="1119600"/>
          </a:xfrm>
          <a:prstGeom prst="rect">
            <a:avLst/>
          </a:prstGeom>
          <a:ln w="0">
            <a:noFill/>
          </a:ln>
        </p:spPr>
      </p:pic>
      <p:grpSp>
        <p:nvGrpSpPr>
          <p:cNvPr id="111" name="Google Shape;287;g1f213c8c16b_0_ 2"/>
          <p:cNvGrpSpPr/>
          <p:nvPr/>
        </p:nvGrpSpPr>
        <p:grpSpPr>
          <a:xfrm>
            <a:off x="626400" y="254520"/>
            <a:ext cx="11250360" cy="982080"/>
            <a:chOff x="626400" y="254520"/>
            <a:chExt cx="11250360" cy="982080"/>
          </a:xfrm>
        </p:grpSpPr>
        <p:pic>
          <p:nvPicPr>
            <p:cNvPr id="112" name="Google Shape;288;g1f213c8c16b_0_ 2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920" cy="982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3" name="Google Shape;289;g1f213c8c16b_0_ 2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800" cy="5234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4" name="Google Shape;253;g1f213c8c16b_0_ 2"/>
          <p:cNvSpPr/>
          <p:nvPr/>
        </p:nvSpPr>
        <p:spPr>
          <a:xfrm>
            <a:off x="1440000" y="1080000"/>
            <a:ext cx="936000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Listas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6"/>
          <a:stretch/>
        </p:blipFill>
        <p:spPr>
          <a:xfrm>
            <a:off x="4243680" y="2020320"/>
            <a:ext cx="3676320" cy="1399680"/>
          </a:xfrm>
          <a:prstGeom prst="rect">
            <a:avLst/>
          </a:prstGeom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7"/>
          <a:stretch/>
        </p:blipFill>
        <p:spPr>
          <a:xfrm>
            <a:off x="3509640" y="4092480"/>
            <a:ext cx="5238360" cy="184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266;g1f213c8c16b_0_ 3"/>
          <p:cNvGrpSpPr/>
          <p:nvPr/>
        </p:nvGrpSpPr>
        <p:grpSpPr>
          <a:xfrm>
            <a:off x="360" y="-17640"/>
            <a:ext cx="12191040" cy="6856920"/>
            <a:chOff x="360" y="-17640"/>
            <a:chExt cx="12191040" cy="6856920"/>
          </a:xfrm>
        </p:grpSpPr>
        <p:pic>
          <p:nvPicPr>
            <p:cNvPr id="118" name="Google Shape;267;g1f213c8c16b_0_ 3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91040" cy="68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9" name="Google Shape;268;g1f213c8c16b_0_ 3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91040" cy="6856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20" name="Google Shape;269;g1f213c8c16b_0_ 3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8200" cy="1119600"/>
          </a:xfrm>
          <a:prstGeom prst="rect">
            <a:avLst/>
          </a:prstGeom>
          <a:ln w="0">
            <a:noFill/>
          </a:ln>
        </p:spPr>
      </p:pic>
      <p:grpSp>
        <p:nvGrpSpPr>
          <p:cNvPr id="121" name="Google Shape;287;g1f213c8c16b_0_ 3"/>
          <p:cNvGrpSpPr/>
          <p:nvPr/>
        </p:nvGrpSpPr>
        <p:grpSpPr>
          <a:xfrm>
            <a:off x="626400" y="254520"/>
            <a:ext cx="11250360" cy="982080"/>
            <a:chOff x="626400" y="254520"/>
            <a:chExt cx="11250360" cy="982080"/>
          </a:xfrm>
        </p:grpSpPr>
        <p:pic>
          <p:nvPicPr>
            <p:cNvPr id="122" name="Google Shape;288;g1f213c8c16b_0_ 3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920" cy="982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3" name="Google Shape;289;g1f213c8c16b_0_ 3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800" cy="5234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4" name="Google Shape;253;g1f213c8c16b_0_ 3"/>
          <p:cNvSpPr/>
          <p:nvPr/>
        </p:nvSpPr>
        <p:spPr>
          <a:xfrm>
            <a:off x="1440000" y="1080000"/>
            <a:ext cx="936000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Listas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6"/>
          <a:stretch/>
        </p:blipFill>
        <p:spPr>
          <a:xfrm>
            <a:off x="4243680" y="2020320"/>
            <a:ext cx="3676320" cy="1399680"/>
          </a:xfrm>
          <a:prstGeom prst="rect">
            <a:avLst/>
          </a:prstGeom>
          <a:ln w="0">
            <a:noFill/>
          </a:ln>
        </p:spPr>
      </p:pic>
      <p:pic>
        <p:nvPicPr>
          <p:cNvPr id="126" name="" descr=""/>
          <p:cNvPicPr/>
          <p:nvPr/>
        </p:nvPicPr>
        <p:blipFill>
          <a:blip r:embed="rId7"/>
          <a:stretch/>
        </p:blipFill>
        <p:spPr>
          <a:xfrm>
            <a:off x="3509640" y="4092480"/>
            <a:ext cx="5238360" cy="184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266;g1f213c8c16b_0_ 4"/>
          <p:cNvGrpSpPr/>
          <p:nvPr/>
        </p:nvGrpSpPr>
        <p:grpSpPr>
          <a:xfrm>
            <a:off x="360" y="-17640"/>
            <a:ext cx="12191040" cy="6856920"/>
            <a:chOff x="360" y="-17640"/>
            <a:chExt cx="12191040" cy="6856920"/>
          </a:xfrm>
        </p:grpSpPr>
        <p:pic>
          <p:nvPicPr>
            <p:cNvPr id="128" name="Google Shape;267;g1f213c8c16b_0_ 4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91040" cy="68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9" name="Google Shape;268;g1f213c8c16b_0_ 4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91040" cy="6856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30" name="Google Shape;269;g1f213c8c16b_0_ 4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8200" cy="1119600"/>
          </a:xfrm>
          <a:prstGeom prst="rect">
            <a:avLst/>
          </a:prstGeom>
          <a:ln w="0">
            <a:noFill/>
          </a:ln>
        </p:spPr>
      </p:pic>
      <p:grpSp>
        <p:nvGrpSpPr>
          <p:cNvPr id="131" name="Google Shape;287;g1f213c8c16b_0_ 4"/>
          <p:cNvGrpSpPr/>
          <p:nvPr/>
        </p:nvGrpSpPr>
        <p:grpSpPr>
          <a:xfrm>
            <a:off x="626400" y="254520"/>
            <a:ext cx="11250360" cy="982080"/>
            <a:chOff x="626400" y="254520"/>
            <a:chExt cx="11250360" cy="982080"/>
          </a:xfrm>
        </p:grpSpPr>
        <p:pic>
          <p:nvPicPr>
            <p:cNvPr id="132" name="Google Shape;288;g1f213c8c16b_0_ 4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920" cy="982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3" name="Google Shape;289;g1f213c8c16b_0_ 4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800" cy="5234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34" name="Google Shape;253;g1f213c8c16b_0_ 5"/>
          <p:cNvSpPr/>
          <p:nvPr/>
        </p:nvSpPr>
        <p:spPr>
          <a:xfrm>
            <a:off x="1440000" y="1080000"/>
            <a:ext cx="936000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Pilas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6"/>
          <a:stretch/>
        </p:blipFill>
        <p:spPr>
          <a:xfrm>
            <a:off x="2327040" y="1709280"/>
            <a:ext cx="7752960" cy="459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266;g1f213c8c16b_0_ 6"/>
          <p:cNvGrpSpPr/>
          <p:nvPr/>
        </p:nvGrpSpPr>
        <p:grpSpPr>
          <a:xfrm>
            <a:off x="360" y="-17640"/>
            <a:ext cx="12191040" cy="6856920"/>
            <a:chOff x="360" y="-17640"/>
            <a:chExt cx="12191040" cy="6856920"/>
          </a:xfrm>
        </p:grpSpPr>
        <p:pic>
          <p:nvPicPr>
            <p:cNvPr id="137" name="Google Shape;267;g1f213c8c16b_0_ 6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91040" cy="68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8" name="Google Shape;268;g1f213c8c16b_0_ 6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91040" cy="6856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39" name="Google Shape;269;g1f213c8c16b_0_ 6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8200" cy="1119600"/>
          </a:xfrm>
          <a:prstGeom prst="rect">
            <a:avLst/>
          </a:prstGeom>
          <a:ln w="0">
            <a:noFill/>
          </a:ln>
        </p:spPr>
      </p:pic>
      <p:grpSp>
        <p:nvGrpSpPr>
          <p:cNvPr id="140" name="Google Shape;287;g1f213c8c16b_0_ 6"/>
          <p:cNvGrpSpPr/>
          <p:nvPr/>
        </p:nvGrpSpPr>
        <p:grpSpPr>
          <a:xfrm>
            <a:off x="626400" y="254520"/>
            <a:ext cx="11250360" cy="982080"/>
            <a:chOff x="626400" y="254520"/>
            <a:chExt cx="11250360" cy="982080"/>
          </a:xfrm>
        </p:grpSpPr>
        <p:pic>
          <p:nvPicPr>
            <p:cNvPr id="141" name="Google Shape;288;g1f213c8c16b_0_ 6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920" cy="982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2" name="Google Shape;289;g1f213c8c16b_0_ 6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800" cy="5234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43" name="Google Shape;253;g1f213c8c16b_0_ 6"/>
          <p:cNvSpPr/>
          <p:nvPr/>
        </p:nvSpPr>
        <p:spPr>
          <a:xfrm>
            <a:off x="1440000" y="1080000"/>
            <a:ext cx="936000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Colas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6"/>
          <a:stretch/>
        </p:blipFill>
        <p:spPr>
          <a:xfrm>
            <a:off x="1361880" y="1888200"/>
            <a:ext cx="9534240" cy="477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311;g1f213c8c16b_0_211" descr=""/>
          <p:cNvPicPr/>
          <p:nvPr/>
        </p:nvPicPr>
        <p:blipFill>
          <a:blip r:embed="rId1"/>
          <a:stretch/>
        </p:blipFill>
        <p:spPr>
          <a:xfrm>
            <a:off x="3965040" y="4641120"/>
            <a:ext cx="4088880" cy="1336320"/>
          </a:xfrm>
          <a:prstGeom prst="rect">
            <a:avLst/>
          </a:prstGeom>
          <a:ln w="0">
            <a:noFill/>
          </a:ln>
        </p:spPr>
      </p:pic>
      <p:sp>
        <p:nvSpPr>
          <p:cNvPr id="146" name="Google Shape;312;g1f213c8c16b_0_211"/>
          <p:cNvSpPr/>
          <p:nvPr/>
        </p:nvSpPr>
        <p:spPr>
          <a:xfrm>
            <a:off x="1228680" y="585000"/>
            <a:ext cx="95655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72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LOGOS:</a:t>
            </a:r>
            <a:endParaRPr b="0" lang="es-CO" sz="7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Google Shape;313;g1f213c8c16b_0_211" descr=""/>
          <p:cNvPicPr/>
          <p:nvPr/>
        </p:nvPicPr>
        <p:blipFill>
          <a:blip r:embed="rId2"/>
          <a:srcRect l="8004" t="20494" r="6931" b="16482"/>
          <a:stretch/>
        </p:blipFill>
        <p:spPr>
          <a:xfrm>
            <a:off x="4869360" y="2808000"/>
            <a:ext cx="2451960" cy="870480"/>
          </a:xfrm>
          <a:prstGeom prst="rect">
            <a:avLst/>
          </a:prstGeom>
          <a:ln w="0">
            <a:noFill/>
          </a:ln>
        </p:spPr>
      </p:pic>
      <p:pic>
        <p:nvPicPr>
          <p:cNvPr id="148" name="Google Shape;314;g1f213c8c16b_0_211" descr=""/>
          <p:cNvPicPr/>
          <p:nvPr/>
        </p:nvPicPr>
        <p:blipFill>
          <a:blip r:embed="rId3"/>
          <a:stretch/>
        </p:blipFill>
        <p:spPr>
          <a:xfrm>
            <a:off x="1228680" y="2808000"/>
            <a:ext cx="1854000" cy="645480"/>
          </a:xfrm>
          <a:prstGeom prst="rect">
            <a:avLst/>
          </a:prstGeom>
          <a:ln w="0">
            <a:noFill/>
          </a:ln>
        </p:spPr>
      </p:pic>
      <p:pic>
        <p:nvPicPr>
          <p:cNvPr id="149" name="Google Shape;315;g1f213c8c16b_0_211" descr=""/>
          <p:cNvPicPr/>
          <p:nvPr/>
        </p:nvPicPr>
        <p:blipFill>
          <a:blip r:embed="rId4"/>
          <a:stretch/>
        </p:blipFill>
        <p:spPr>
          <a:xfrm>
            <a:off x="8579880" y="2695680"/>
            <a:ext cx="2026440" cy="1095480"/>
          </a:xfrm>
          <a:prstGeom prst="rect">
            <a:avLst/>
          </a:prstGeom>
          <a:ln w="0">
            <a:noFill/>
          </a:ln>
        </p:spPr>
      </p:pic>
      <p:pic>
        <p:nvPicPr>
          <p:cNvPr id="150" name="Google Shape;316;g1f213c8c16b_0_211" descr=""/>
          <p:cNvPicPr/>
          <p:nvPr/>
        </p:nvPicPr>
        <p:blipFill>
          <a:blip r:embed="rId5"/>
          <a:stretch/>
        </p:blipFill>
        <p:spPr>
          <a:xfrm>
            <a:off x="597600" y="398520"/>
            <a:ext cx="1086840" cy="378360"/>
          </a:xfrm>
          <a:prstGeom prst="rect">
            <a:avLst/>
          </a:prstGeom>
          <a:ln w="0">
            <a:noFill/>
          </a:ln>
        </p:spPr>
      </p:pic>
      <p:pic>
        <p:nvPicPr>
          <p:cNvPr id="151" name="Google Shape;317;g1f213c8c16b_0_211" descr=""/>
          <p:cNvPicPr/>
          <p:nvPr/>
        </p:nvPicPr>
        <p:blipFill>
          <a:blip r:embed="rId6"/>
          <a:stretch/>
        </p:blipFill>
        <p:spPr>
          <a:xfrm>
            <a:off x="10002240" y="199800"/>
            <a:ext cx="1423080" cy="76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2564</TotalTime>
  <Application>LibreOffice/24.2.4.2$Windows_X86_64 LibreOffice_project/51a6219feb6075d9a4c46691dcfe0cd9c4fff3c2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2023-12-20T20:41:55Z</dcterms:created>
  <dc:creator>Cymetria Diseño</dc:creator>
  <dc:description/>
  <dc:language>es-CO</dc:language>
  <cp:lastModifiedBy/>
  <dcterms:modified xsi:type="dcterms:W3CDTF">2024-07-02T06:00:47Z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