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90238D1-BD97-4B89-9B60-C972B320908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3F3BF-3F02-4128-B9E0-652ED223A16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F9A65C-75ED-4CBD-9D87-5E9886EDE33E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EEFDA9-CBE0-4E4D-9797-C097ABDA108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3260CF-BB07-4F8C-9FD7-829B64D8C60C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5D672E-06E2-4EDE-A923-154B5B2097B1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CB61E8-1513-4787-AC38-A15A923F3B8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BFAA25-E8BA-4AC6-9AD5-4A06D1DAB7F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CC15C1-C065-40B8-BA65-C884EE8CC818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B8A30B-35F4-481C-BDE7-B7CD2989C92A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8DB905-4D97-4233-A11D-E10EAA2C1F0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E3446F-2204-4C1E-80BB-D2828ABAE929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3BA44-C2CD-45EC-B7B7-440CD55553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32A7F5A-1034-4EB2-AA07-6AB01E6AAE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C80835B-487E-4936-84E4-6A46CCAE57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962B9-D4E8-4ACE-B982-626DA51F54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E01F1B-FA2C-4DE4-9ADA-532CFF19BB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5F5C7B-1C1F-4BCF-87E2-3BEAC7E5E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3464DB6-9C79-4A47-AD65-59DCBD2BA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45EF0F5-820C-4253-9D68-90F7B75870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C63145B-91D3-46BB-A612-6DCA204934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D07A95C-9E8E-4926-B347-93AC5591C7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D902728-93F2-44C9-8846-B7479ABD7D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F63E2-E55B-4092-9CFE-7EA9730C924C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BA9E75-1446-4F77-BA71-700E0F544671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13267C-A669-43D7-AFD2-78DD3F5118BE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86FAF9-18B3-48DC-8A4A-3EE640D6B70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6AFC02-FE53-48F8-BBB6-49EAFA63534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2355DF-2018-415D-A728-F1E22512E13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1D015F-0A83-4738-9B13-389048A64E8D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C2C2F7-635E-4778-AA0E-FE68832B8270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A745FB-0D16-4053-9A67-824649619CEF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423D18-9E18-4EE2-9B8C-D38277929C68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B4826A-B0CC-4C6E-A073-2EEBBBB35E29}" type="slidenum">
              <a:rPr b="0" lang="es-CO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es-CO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89;g1f213c8c16b_0_0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57" name="Google Shape;90;g1f213c8c16b_0_0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91;g1f213c8c16b_0_0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9" name="Google Shape;92;g1f213c8c16b_0_0" descr=""/>
          <p:cNvPicPr/>
          <p:nvPr/>
        </p:nvPicPr>
        <p:blipFill>
          <a:blip r:embed="rId3"/>
          <a:stretch/>
        </p:blipFill>
        <p:spPr>
          <a:xfrm>
            <a:off x="4219200" y="647640"/>
            <a:ext cx="3753000" cy="17978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3;g1f213c8c16b_0_0"/>
          <p:cNvSpPr/>
          <p:nvPr/>
        </p:nvSpPr>
        <p:spPr>
          <a:xfrm>
            <a:off x="2158560" y="2392560"/>
            <a:ext cx="7873560" cy="11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CO" sz="7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Bootcamp</a:t>
            </a:r>
            <a:endParaRPr b="0" lang="es-CO" sz="7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4;g1f213c8c16b_0_0"/>
          <p:cNvSpPr/>
          <p:nvPr/>
        </p:nvSpPr>
        <p:spPr>
          <a:xfrm>
            <a:off x="2185200" y="3582000"/>
            <a:ext cx="7873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Desarrollo Web Full Stack</a:t>
            </a:r>
            <a:r>
              <a:rPr b="0" lang="es-CO" sz="40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	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oogle Shape;95;g1f213c8c16b_0_0" descr=""/>
          <p:cNvPicPr/>
          <p:nvPr/>
        </p:nvPicPr>
        <p:blipFill>
          <a:blip r:embed="rId4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63" name="Google Shape;96;g1f213c8c16b_0_0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64" name="Google Shape;97;g1f213c8c16b_0_0" descr=""/>
            <p:cNvPicPr/>
            <p:nvPr/>
          </p:nvPicPr>
          <p:blipFill>
            <a:blip r:embed="rId5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" name="Google Shape;98;g1f213c8c16b_0_0" descr=""/>
            <p:cNvPicPr/>
            <p:nvPr/>
          </p:nvPicPr>
          <p:blipFill>
            <a:blip r:embed="rId6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6" name="Google Shape;99;g1f213c8c16b_0_0"/>
          <p:cNvSpPr/>
          <p:nvPr/>
        </p:nvSpPr>
        <p:spPr>
          <a:xfrm>
            <a:off x="4545360" y="4447800"/>
            <a:ext cx="2818800" cy="92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Nivel Intermedio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Julian Felipe Latorre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1800" spc="-1" strike="noStrike">
                <a:solidFill>
                  <a:srgbClr val="d2a6ff"/>
                </a:solidFill>
                <a:latin typeface="Arial"/>
                <a:ea typeface="Arial"/>
              </a:rPr>
              <a:t>24/06/2024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311;g1f213c8c16b_0_211" descr=""/>
          <p:cNvPicPr/>
          <p:nvPr/>
        </p:nvPicPr>
        <p:blipFill>
          <a:blip r:embed="rId1"/>
          <a:stretch/>
        </p:blipFill>
        <p:spPr>
          <a:xfrm>
            <a:off x="3965040" y="4641120"/>
            <a:ext cx="4088880" cy="133632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312;g1f213c8c16b_0_211"/>
          <p:cNvSpPr/>
          <p:nvPr/>
        </p:nvSpPr>
        <p:spPr>
          <a:xfrm>
            <a:off x="1228680" y="585000"/>
            <a:ext cx="9565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72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LOGOS:</a:t>
            </a:r>
            <a:endParaRPr b="0" lang="es-CO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313;g1f213c8c16b_0_211" descr=""/>
          <p:cNvPicPr/>
          <p:nvPr/>
        </p:nvPicPr>
        <p:blipFill>
          <a:blip r:embed="rId2"/>
          <a:srcRect l="8004" t="20494" r="6931" b="16482"/>
          <a:stretch/>
        </p:blipFill>
        <p:spPr>
          <a:xfrm>
            <a:off x="4869360" y="2808000"/>
            <a:ext cx="2451960" cy="870480"/>
          </a:xfrm>
          <a:prstGeom prst="rect">
            <a:avLst/>
          </a:prstGeom>
          <a:ln w="0">
            <a:noFill/>
          </a:ln>
        </p:spPr>
      </p:pic>
      <p:pic>
        <p:nvPicPr>
          <p:cNvPr id="165" name="Google Shape;314;g1f213c8c16b_0_211" descr=""/>
          <p:cNvPicPr/>
          <p:nvPr/>
        </p:nvPicPr>
        <p:blipFill>
          <a:blip r:embed="rId3"/>
          <a:stretch/>
        </p:blipFill>
        <p:spPr>
          <a:xfrm>
            <a:off x="1228680" y="2808000"/>
            <a:ext cx="1854000" cy="64548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315;g1f213c8c16b_0_211" descr=""/>
          <p:cNvPicPr/>
          <p:nvPr/>
        </p:nvPicPr>
        <p:blipFill>
          <a:blip r:embed="rId4"/>
          <a:stretch/>
        </p:blipFill>
        <p:spPr>
          <a:xfrm>
            <a:off x="8579880" y="2695680"/>
            <a:ext cx="2026440" cy="1095480"/>
          </a:xfrm>
          <a:prstGeom prst="rect">
            <a:avLst/>
          </a:prstGeom>
          <a:ln w="0">
            <a:noFill/>
          </a:ln>
        </p:spPr>
      </p:pic>
      <p:pic>
        <p:nvPicPr>
          <p:cNvPr id="167" name="Google Shape;316;g1f213c8c16b_0_211" descr=""/>
          <p:cNvPicPr/>
          <p:nvPr/>
        </p:nvPicPr>
        <p:blipFill>
          <a:blip r:embed="rId5"/>
          <a:stretch/>
        </p:blipFill>
        <p:spPr>
          <a:xfrm>
            <a:off x="597600" y="398520"/>
            <a:ext cx="1086840" cy="3783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317;g1f213c8c16b_0_211" descr=""/>
          <p:cNvPicPr/>
          <p:nvPr/>
        </p:nvPicPr>
        <p:blipFill>
          <a:blip r:embed="rId6"/>
          <a:stretch/>
        </p:blipFill>
        <p:spPr>
          <a:xfrm>
            <a:off x="10002240" y="199800"/>
            <a:ext cx="1423080" cy="76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323;g1f213c8c16b_0_222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70" name="Google Shape;324;g1f213c8c16b_0_22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1" name="Google Shape;325;g1f213c8c16b_0_222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2" name="Google Shape;326;g1f213c8c16b_0_222" descr=""/>
          <p:cNvPicPr/>
          <p:nvPr/>
        </p:nvPicPr>
        <p:blipFill>
          <a:blip r:embed="rId3"/>
          <a:stretch/>
        </p:blipFill>
        <p:spPr>
          <a:xfrm>
            <a:off x="2340720" y="1970640"/>
            <a:ext cx="7509960" cy="291528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327;g1f213c8c16b_0_222" descr=""/>
          <p:cNvPicPr/>
          <p:nvPr/>
        </p:nvPicPr>
        <p:blipFill>
          <a:blip r:embed="rId4"/>
          <a:stretch/>
        </p:blipFill>
        <p:spPr>
          <a:xfrm>
            <a:off x="4592160" y="324000"/>
            <a:ext cx="3006360" cy="144000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328;g1f213c8c16b_0_222" descr=""/>
          <p:cNvPicPr/>
          <p:nvPr/>
        </p:nvPicPr>
        <p:blipFill>
          <a:blip r:embed="rId5"/>
          <a:stretch/>
        </p:blipFill>
        <p:spPr>
          <a:xfrm>
            <a:off x="9712800" y="5933520"/>
            <a:ext cx="2163960" cy="668520"/>
          </a:xfrm>
          <a:prstGeom prst="rect">
            <a:avLst/>
          </a:prstGeom>
          <a:ln w="0">
            <a:noFill/>
          </a:ln>
        </p:spPr>
      </p:pic>
      <p:grpSp>
        <p:nvGrpSpPr>
          <p:cNvPr id="175" name="Google Shape;329;g1f213c8c16b_0_22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76" name="Google Shape;330;g1f213c8c16b_0_222" descr=""/>
            <p:cNvPicPr/>
            <p:nvPr/>
          </p:nvPicPr>
          <p:blipFill>
            <a:blip r:embed="rId6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Google Shape;331;g1f213c8c16b_0_222" descr=""/>
            <p:cNvPicPr/>
            <p:nvPr/>
          </p:nvPicPr>
          <p:blipFill>
            <a:blip r:embed="rId7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105;g1f213c8c16b_0_15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68" name="Google Shape;106;g1f213c8c16b_0_1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07;g1f213c8c16b_0_15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0" name="Google Shape;108;g1f213c8c16b_0_1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09;g1f213c8c16b_0_15"/>
          <p:cNvSpPr/>
          <p:nvPr/>
        </p:nvSpPr>
        <p:spPr>
          <a:xfrm>
            <a:off x="2753640" y="1352160"/>
            <a:ext cx="7106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5000" spc="-1" strike="noStrike">
                <a:solidFill>
                  <a:srgbClr val="d2a6ff"/>
                </a:solidFill>
                <a:latin typeface="Arial"/>
                <a:ea typeface="Arial"/>
              </a:rPr>
              <a:t>Tabla de contenidos</a:t>
            </a:r>
            <a:endParaRPr b="0" lang="es-CO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10;g1f213c8c16b_0_15"/>
          <p:cNvSpPr/>
          <p:nvPr/>
        </p:nvSpPr>
        <p:spPr>
          <a:xfrm>
            <a:off x="3476160" y="246132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1;g1f213c8c16b_0_15"/>
          <p:cNvSpPr/>
          <p:nvPr/>
        </p:nvSpPr>
        <p:spPr>
          <a:xfrm>
            <a:off x="3476160" y="36039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;g1f213c8c16b_0_15"/>
          <p:cNvSpPr/>
          <p:nvPr/>
        </p:nvSpPr>
        <p:spPr>
          <a:xfrm>
            <a:off x="3476160" y="4757760"/>
            <a:ext cx="789120" cy="789120"/>
          </a:xfrm>
          <a:prstGeom prst="ellipse">
            <a:avLst/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13;g1f213c8c16b_0_15"/>
          <p:cNvSpPr/>
          <p:nvPr/>
        </p:nvSpPr>
        <p:spPr>
          <a:xfrm>
            <a:off x="4630320" y="258084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14;g1f213c8c16b_0_15"/>
          <p:cNvSpPr/>
          <p:nvPr/>
        </p:nvSpPr>
        <p:spPr>
          <a:xfrm>
            <a:off x="4630320" y="36687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5;g1f213c8c16b_0_15"/>
          <p:cNvSpPr/>
          <p:nvPr/>
        </p:nvSpPr>
        <p:spPr>
          <a:xfrm>
            <a:off x="4630320" y="4822560"/>
            <a:ext cx="4190040" cy="659520"/>
          </a:xfrm>
          <a:prstGeom prst="roundRect">
            <a:avLst>
              <a:gd name="adj" fmla="val 16667"/>
            </a:avLst>
          </a:prstGeom>
          <a:solidFill>
            <a:srgbClr val="adf6fe"/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CO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6;g1f213c8c16b_0_15"/>
          <p:cNvSpPr/>
          <p:nvPr/>
        </p:nvSpPr>
        <p:spPr>
          <a:xfrm>
            <a:off x="3587040" y="252000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1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7;g1f213c8c16b_0_15"/>
          <p:cNvSpPr/>
          <p:nvPr/>
        </p:nvSpPr>
        <p:spPr>
          <a:xfrm>
            <a:off x="3594960" y="368748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2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8;g1f213c8c16b_0_15"/>
          <p:cNvSpPr/>
          <p:nvPr/>
        </p:nvSpPr>
        <p:spPr>
          <a:xfrm>
            <a:off x="3578040" y="4822560"/>
            <a:ext cx="585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3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9;g1f213c8c16b_0_15"/>
          <p:cNvSpPr/>
          <p:nvPr/>
        </p:nvSpPr>
        <p:spPr>
          <a:xfrm>
            <a:off x="4815360" y="2582640"/>
            <a:ext cx="3794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4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Introducción </a:t>
            </a:r>
            <a:endParaRPr b="0" lang="es-CO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20;g1f213c8c16b_0_15"/>
          <p:cNvSpPr/>
          <p:nvPr/>
        </p:nvSpPr>
        <p:spPr>
          <a:xfrm>
            <a:off x="4828320" y="3687480"/>
            <a:ext cx="379404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CO" sz="24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Estructuras de Datos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1;g1f213c8c16b_0_15"/>
          <p:cNvSpPr/>
          <p:nvPr/>
        </p:nvSpPr>
        <p:spPr>
          <a:xfrm>
            <a:off x="4862520" y="4844880"/>
            <a:ext cx="3794040" cy="6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000" spc="-1" strike="noStrike">
                <a:solidFill>
                  <a:srgbClr val="001059"/>
                </a:solidFill>
                <a:latin typeface="Nunito Sans Black"/>
                <a:ea typeface="Nunito Sans Black"/>
              </a:rPr>
              <a:t>Arrays, listas enlazadas, pilas, colas 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122;g1f213c8c16b_0_15"/>
          <p:cNvCxnSpPr>
            <a:stCxn id="72" idx="4"/>
            <a:endCxn id="73" idx="0"/>
          </p:cNvCxnSpPr>
          <p:nvPr/>
        </p:nvCxnSpPr>
        <p:spPr>
          <a:xfrm>
            <a:off x="3870720" y="3250440"/>
            <a:ext cx="360" cy="35388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cxnSp>
        <p:nvCxnSpPr>
          <p:cNvPr id="85" name="Google Shape;123;g1f213c8c16b_0_15"/>
          <p:cNvCxnSpPr>
            <a:stCxn id="79" idx="2"/>
          </p:cNvCxnSpPr>
          <p:nvPr/>
        </p:nvCxnSpPr>
        <p:spPr>
          <a:xfrm>
            <a:off x="3887640" y="4386600"/>
            <a:ext cx="1800" cy="354600"/>
          </a:xfrm>
          <a:prstGeom prst="straightConnector1">
            <a:avLst/>
          </a:prstGeom>
          <a:ln w="38100">
            <a:solidFill>
              <a:srgbClr val="d2a6ff"/>
            </a:solidFill>
            <a:miter/>
          </a:ln>
        </p:spPr>
      </p:cxnSp>
      <p:grpSp>
        <p:nvGrpSpPr>
          <p:cNvPr id="86" name="Google Shape;124;g1f213c8c16b_0_1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87" name="Google Shape;125;g1f213c8c16b_0_1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8" name="Google Shape;126;g1f213c8c16b_0_1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266;g1f213c8c16b_0_ 5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90" name="Google Shape;267;g1f213c8c16b_0_ 5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268;g1f213c8c16b_0_ 5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92" name="Google Shape;269;g1f213c8c16b_0_ 5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93" name="Google Shape;287;g1f213c8c16b_0_ 5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94" name="Google Shape;288;g1f213c8c16b_0_ 5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5" name="Google Shape;289;g1f213c8c16b_0_ 5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6" name="Google Shape;253;g1f213c8c16b_0_ 4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¿Qué son las estructuras de datos? 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363960" y="2243520"/>
            <a:ext cx="6968160" cy="33364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7740000" y="1986480"/>
            <a:ext cx="3756240" cy="23335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8"/>
          <a:stretch/>
        </p:blipFill>
        <p:spPr>
          <a:xfrm>
            <a:off x="7740000" y="4680000"/>
            <a:ext cx="3600000" cy="189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266;g1f213c8c16b_0_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01" name="Google Shape;267;g1f213c8c16b_0_ 7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68;g1f213c8c16b_0_ 7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3" name="Google Shape;269;g1f213c8c16b_0_ 7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04" name="Google Shape;287;g1f213c8c16b_0_ 7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05" name="Google Shape;288;g1f213c8c16b_0_ 7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Google Shape;289;g1f213c8c16b_0_ 7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Google Shape;253;g1f213c8c16b_0_ 7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Estructuras especializadas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5580000" y="1800000"/>
            <a:ext cx="5143680" cy="18000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196560" y="2126160"/>
            <a:ext cx="5203440" cy="29138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rcRect l="0" t="0" r="15059" b="0"/>
          <a:stretch/>
        </p:blipFill>
        <p:spPr>
          <a:xfrm>
            <a:off x="5580000" y="3765600"/>
            <a:ext cx="3599640" cy="2714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9484200" y="4500000"/>
            <a:ext cx="2575800" cy="13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266;g1f213c8c16b_0_ 1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pic>
          <p:nvPicPr>
            <p:cNvPr id="113" name="Google Shape;267;g1f213c8c16b_0_ 1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4" name="Google Shape;268;g1f213c8c16b_0_ 1" descr=""/>
            <p:cNvPicPr/>
            <p:nvPr/>
          </p:nvPicPr>
          <p:blipFill>
            <a:blip r:embed="rId2"/>
            <a:stretch/>
          </p:blipFill>
          <p:spPr>
            <a:xfrm>
              <a:off x="0" y="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15" name="Google Shape;269;g1f213c8c16b_0_ 1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16" name="Google Shape;287;g1f213c8c16b_0_ 1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17" name="Google Shape;288;g1f213c8c16b_0_ 1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Google Shape;289;g1f213c8c16b_0_ 1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Google Shape;253;g1f213c8c16b_0_ 1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Arreglos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3600000" y="1826280"/>
            <a:ext cx="5543280" cy="48337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360000" y="2570040"/>
            <a:ext cx="270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Acceso: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Array[indice]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Eliminación.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Actualización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Array[indice] = valor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266;g1f213c8c16b_0_ 2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23" name="Google Shape;267;g1f213c8c16b_0_ 2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Google Shape;268;g1f213c8c16b_0_ 2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5" name="Google Shape;269;g1f213c8c16b_0_ 2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287;g1f213c8c16b_0_ 2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27" name="Google Shape;288;g1f213c8c16b_0_ 2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89;g1f213c8c16b_0_ 2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9" name="Google Shape;253;g1f213c8c16b_0_ 2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6;g1f213c8c16b_0_ 3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33" name="Google Shape;267;g1f213c8c16b_0_ 3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Google Shape;268;g1f213c8c16b_0_ 3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5" name="Google Shape;269;g1f213c8c16b_0_ 3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36" name="Google Shape;287;g1f213c8c16b_0_ 3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37" name="Google Shape;288;g1f213c8c16b_0_ 3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Google Shape;289;g1f213c8c16b_0_ 3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Google Shape;253;g1f213c8c16b_0_ 3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Listas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6"/>
          <a:stretch/>
        </p:blipFill>
        <p:spPr>
          <a:xfrm>
            <a:off x="4243680" y="2020320"/>
            <a:ext cx="3676320" cy="1399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7"/>
          <a:stretch/>
        </p:blipFill>
        <p:spPr>
          <a:xfrm>
            <a:off x="3509640" y="4092480"/>
            <a:ext cx="5238360" cy="18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266;g1f213c8c16b_0_ 4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43" name="Google Shape;267;g1f213c8c16b_0_ 4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4" name="Google Shape;268;g1f213c8c16b_0_ 4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5" name="Google Shape;269;g1f213c8c16b_0_ 4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46" name="Google Shape;287;g1f213c8c16b_0_ 4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47" name="Google Shape;288;g1f213c8c16b_0_ 4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289;g1f213c8c16b_0_ 4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9" name="Google Shape;253;g1f213c8c16b_0_ 5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Pilas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6"/>
          <a:stretch/>
        </p:blipFill>
        <p:spPr>
          <a:xfrm>
            <a:off x="2327040" y="1709280"/>
            <a:ext cx="7752960" cy="459072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1260000" y="1440000"/>
            <a:ext cx="234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CO" sz="1800" spc="-1" strike="noStrike">
                <a:solidFill>
                  <a:srgbClr val="ffffd7"/>
                </a:solidFill>
                <a:latin typeface="Arial"/>
              </a:rPr>
              <a:t>L.I.F.O. Last In First Out</a:t>
            </a:r>
            <a:endParaRPr b="0" lang="es-CO" sz="1800" spc="-1" strike="noStrike">
              <a:solidFill>
                <a:srgbClr val="ffffd7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66;g1f213c8c16b_0_ 6"/>
          <p:cNvGrpSpPr/>
          <p:nvPr/>
        </p:nvGrpSpPr>
        <p:grpSpPr>
          <a:xfrm>
            <a:off x="360" y="-17640"/>
            <a:ext cx="12191040" cy="6856920"/>
            <a:chOff x="360" y="-17640"/>
            <a:chExt cx="12191040" cy="6856920"/>
          </a:xfrm>
        </p:grpSpPr>
        <p:pic>
          <p:nvPicPr>
            <p:cNvPr id="153" name="Google Shape;267;g1f213c8c16b_0_ 6" descr=""/>
            <p:cNvPicPr/>
            <p:nvPr/>
          </p:nvPicPr>
          <p:blipFill>
            <a:blip r:embed="rId1"/>
            <a:srcRect l="7813" t="0" r="7813" b="7535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68;g1f213c8c16b_0_ 6" descr=""/>
            <p:cNvPicPr/>
            <p:nvPr/>
          </p:nvPicPr>
          <p:blipFill>
            <a:blip r:embed="rId2"/>
            <a:stretch/>
          </p:blipFill>
          <p:spPr>
            <a:xfrm>
              <a:off x="360" y="-17640"/>
              <a:ext cx="12191040" cy="6856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55" name="Google Shape;269;g1f213c8c16b_0_ 6" descr=""/>
          <p:cNvPicPr/>
          <p:nvPr/>
        </p:nvPicPr>
        <p:blipFill>
          <a:blip r:embed="rId3"/>
          <a:stretch/>
        </p:blipFill>
        <p:spPr>
          <a:xfrm>
            <a:off x="4815360" y="165600"/>
            <a:ext cx="2338200" cy="1119600"/>
          </a:xfrm>
          <a:prstGeom prst="rect">
            <a:avLst/>
          </a:prstGeom>
          <a:ln w="0">
            <a:noFill/>
          </a:ln>
        </p:spPr>
      </p:pic>
      <p:grpSp>
        <p:nvGrpSpPr>
          <p:cNvPr id="156" name="Google Shape;287;g1f213c8c16b_0_ 6"/>
          <p:cNvGrpSpPr/>
          <p:nvPr/>
        </p:nvGrpSpPr>
        <p:grpSpPr>
          <a:xfrm>
            <a:off x="626400" y="254520"/>
            <a:ext cx="11250360" cy="982080"/>
            <a:chOff x="626400" y="254520"/>
            <a:chExt cx="11250360" cy="982080"/>
          </a:xfrm>
        </p:grpSpPr>
        <p:pic>
          <p:nvPicPr>
            <p:cNvPr id="157" name="Google Shape;288;g1f213c8c16b_0_ 6" descr=""/>
            <p:cNvPicPr/>
            <p:nvPr/>
          </p:nvPicPr>
          <p:blipFill>
            <a:blip r:embed="rId4"/>
            <a:stretch/>
          </p:blipFill>
          <p:spPr>
            <a:xfrm>
              <a:off x="10059840" y="254520"/>
              <a:ext cx="1816920" cy="98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Google Shape;289;g1f213c8c16b_0_ 6" descr=""/>
            <p:cNvPicPr/>
            <p:nvPr/>
          </p:nvPicPr>
          <p:blipFill>
            <a:blip r:embed="rId5"/>
            <a:stretch/>
          </p:blipFill>
          <p:spPr>
            <a:xfrm>
              <a:off x="626400" y="484200"/>
              <a:ext cx="1504800" cy="523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Google Shape;253;g1f213c8c16b_0_ 6"/>
          <p:cNvSpPr/>
          <p:nvPr/>
        </p:nvSpPr>
        <p:spPr>
          <a:xfrm>
            <a:off x="1440000" y="1080000"/>
            <a:ext cx="93600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3600" spc="-1" strike="noStrike">
                <a:solidFill>
                  <a:schemeClr val="lt1"/>
                </a:solidFill>
                <a:latin typeface="Nunito Sans Black"/>
                <a:ea typeface="Nunito Sans Black"/>
              </a:rPr>
              <a:t>Colas</a:t>
            </a:r>
            <a:endParaRPr b="0" lang="es-CO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/>
          <a:stretch/>
        </p:blipFill>
        <p:spPr>
          <a:xfrm>
            <a:off x="1361880" y="1888200"/>
            <a:ext cx="9534240" cy="477180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1271880" y="1232280"/>
            <a:ext cx="3948120" cy="486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s-CO" sz="2800" spc="-1" strike="noStrike">
                <a:solidFill>
                  <a:srgbClr val="ffffd7"/>
                </a:solidFill>
                <a:latin typeface="Arial"/>
              </a:rPr>
              <a:t>F.I.F.O. First In First Out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  <dc:description/>
  <dc:language>es-CO</dc:language>
  <cp:lastModifiedBy/>
  <dcterms:modified xsi:type="dcterms:W3CDTF">2024-07-04T16:47:33Z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