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B1356BD-9316-43ED-944A-C60962B99C3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BA957C-A4A2-4A24-9415-651503F5B12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03833C-A89F-44E9-9C62-6672248AA9D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F3218-6153-49C8-A33F-B03807CC837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90E81-FBBA-4E8D-9678-637F28460D6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A3958C-FC2D-4AA5-A84F-4B920EBEA48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919F43-7E19-4FA4-8D32-CB8D6AE9D3D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589F23-E25B-4C85-931C-E56F2251301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6807F0-5660-45F7-A6CE-940705DA720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B0B0CA-4B22-420D-B554-AE2A909BF35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F20912-C924-413F-AB5B-4A28C971038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C16FE-192F-45F0-92D7-EF01941FB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D458806-D637-49CE-97E7-92EA73C589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A926BF6-4E24-4DFD-B6AA-628F15E787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DE307-8C5D-40EE-9B7F-2C54462C3C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80878B-B357-4CF7-835C-62E606F287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9D16F5-4255-4983-BEA0-E513FC474A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923065-2597-4CA8-A175-2A561D5A1D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748FA8-FF92-408E-8E5C-9F5B48A038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22C8ABB-1A24-4794-9FDD-230FC54380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4109D9C-D3D9-4BFB-9F56-22A10437C9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53C1AD0-EBF2-45FC-ACA2-1A52178F9B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21E2CF-C8C8-4A50-8B90-97C3DC1032A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1D90F0-4254-40A9-8B5E-F157D85621D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F5949C-2FA2-479D-99DC-C5AB0CCA57D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25EB7B-DA48-4B0A-8B78-548442B1599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9A3385-8A45-4B0F-BFAE-0B2712F4303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453A2-17CA-4EF0-9893-62378110B93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42DAB5-F564-419D-B84B-080B0C5B4EE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DA4B78-4D3D-4634-B34F-2E429C742F7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6B3E62-7E6D-48B9-857D-29C0FD8903E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DD29C0-7400-4574-A0B1-807DD63CE6E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CDE0A-C10C-4058-AB47-84A3F1875FF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6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coursera.org/learn/object-oriented-design" TargetMode="External"/><Relationship Id="rId6" Type="http://schemas.openxmlformats.org/officeDocument/2006/relationships/hyperlink" Target="https://www.youtube.com/playlist?list=PLrhzvIcii6GNjpARdnO4ueTUAVR9eMBpc" TargetMode="External"/><Relationship Id="rId7" Type="http://schemas.openxmlformats.org/officeDocument/2006/relationships/hyperlink" Target="https://refactoring.guru/files/design-patterns-en-demo.pdf" TargetMode="Externa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000" cy="17978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5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800" cy="92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32;g1f213c8c16b_0_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47" name="Google Shape;133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134;g1f213c8c16b_0_ 7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9" name="Google Shape;136;g1f213c8c16b_0_ 7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37;g1f213c8c16b_0_ 7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Patrones de Diseño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2340000" y="1980000"/>
            <a:ext cx="7671240" cy="44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630320" y="2582640"/>
            <a:ext cx="426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Diseño en POO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UML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90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720" y="3250440"/>
            <a:ext cx="360" cy="3538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640" y="4386600"/>
            <a:ext cx="180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9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Diseño en POO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Encapsulación y Modificadores de Acceso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 entre Clases: Asociación, Herencia y Polimorfismo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Principios SOLID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6018840" y="2488680"/>
            <a:ext cx="5398560" cy="30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132;g1f213c8c16b_0_ 2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98" name="Google Shape;133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134;g1f213c8c16b_0_ 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Google Shape;136;g1f213c8c16b_0_ 2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7;g1f213c8c16b_0_ 2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Diagrama de clase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Asociación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Herencia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Agregación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Composición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5940000" y="1620000"/>
            <a:ext cx="1685160" cy="20473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8100000" y="1620000"/>
            <a:ext cx="3885840" cy="184716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tretch/>
        </p:blipFill>
        <p:spPr>
          <a:xfrm>
            <a:off x="5760000" y="3780000"/>
            <a:ext cx="2145960" cy="10774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8156880" y="3574440"/>
            <a:ext cx="3542760" cy="12852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9"/>
          <a:stretch/>
        </p:blipFill>
        <p:spPr>
          <a:xfrm>
            <a:off x="6660000" y="5146920"/>
            <a:ext cx="3428280" cy="13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32;g1f213c8c16b_0_ 3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0" name="Google Shape;133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34;g1f213c8c16b_0_ 3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136;g1f213c8c16b_0_ 3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37;g1f213c8c16b_0_ 3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4191480" y="2536560"/>
            <a:ext cx="3188160" cy="23230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32040" y="2316600"/>
            <a:ext cx="3927600" cy="30830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7"/>
          <a:stretch/>
        </p:blipFill>
        <p:spPr>
          <a:xfrm>
            <a:off x="7732080" y="2115720"/>
            <a:ext cx="4147560" cy="36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32;g1f213c8c16b_0_ 4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9" name="Google Shape;133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Google Shape;134;g1f213c8c16b_0_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1" name="Google Shape;136;g1f213c8c16b_0_ 4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137;g1f213c8c16b_0_ 4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5"/>
          <a:stretch/>
        </p:blipFill>
        <p:spPr>
          <a:xfrm>
            <a:off x="3539880" y="1741320"/>
            <a:ext cx="5115240" cy="33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32;g1f213c8c16b_0_ 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26" name="Google Shape;133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oogle Shape;134;g1f213c8c16b_0_ 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8" name="Google Shape;136;g1f213c8c16b_0_ 5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7;g1f213c8c16b_0_ 5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Diagramas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2968920" y="1850760"/>
            <a:ext cx="6257520" cy="31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1f213c8c16b_0_ 6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33" name="Google Shape;133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134;g1f213c8c16b_0_ 6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136;g1f213c8c16b_0_ 6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37;g1f213c8c16b_0_ 6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Ejemplo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2559240" y="1804680"/>
            <a:ext cx="7076880" cy="44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2;g1f213c8c16b_0_ 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40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2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12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https://www.coursera.org/learn/object-oriented-design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https://www.youtube.com/playlist?list=PLrhzvIcii6GNjpARdnO4ueTUAVR9eMBpc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7"/>
              </a:rPr>
              <a:t>https://refactoring.guru/files/design-patterns-en-demo.pdf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LibreOffice/24.2.4.2$Windows_X86_64 LibreOffice_project/51a6219feb6075d9a4c46691dcfe0cd9c4fff3c2</Application>
  <AppVersion>15.0000</AppVersion>
  <Words>632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2024-06-27T12:43:46Z</dcterms:modified>
  <cp:revision>12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Panorámica</vt:lpwstr>
  </property>
  <property fmtid="{D5CDD505-2E9C-101B-9397-08002B2CF9AE}" pid="4" name="Slides">
    <vt:i4>13</vt:i4>
  </property>
</Properties>
</file>