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embeddings/oleObject1.docx" ContentType="application/vnd.openxmlformats-officedocument.wordprocessingml.document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wmf" ContentType="image/x-wmf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D313898-D3AC-4299-BF49-BCE85D3A11A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BA8429-4A08-4CB4-966E-85E951F35AE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E7C53B-8924-4BB9-80DA-51745B36F2D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142B1F-1174-4462-A1C9-C3C1015AC77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8143B4-BACD-455D-9913-885A08C1D6B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044B84-8E49-466C-ACC1-6618810FF37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27196D-B578-422B-A79B-CBEF79A659C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87EA15-29D1-4D88-889C-E8F3D372EC1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BE657A-D0C4-4BCF-877A-16E95792351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8B5C85-DC90-49DC-8ED0-BC5E136C9AE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E9C042-D617-44EB-A2F6-F82E7926B69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5E68B7-C39B-4123-A087-81AEB9BD569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CBF59E-AA39-4054-A4FA-AC20DD2C828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4CFB6F-A6D6-4F0B-BFC6-2CB92ED7703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C9D34D-01D6-4AA3-9C54-174F2A82F67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D5B7E2-1401-4E6F-9C97-E11119892A60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56FFCB-9D56-4E17-AD7D-922B6D02E29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E544CE-ED6D-4916-BCDD-111CC4F3AB0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1DC14B-8CDF-4F03-A7C1-F33DE408EEA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962006-7655-42C0-BFED-3D564E24D088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62273B-5EED-49AC-9A33-CE60B9E22B6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4A315C-834D-4BDA-8686-2D2AB49C35B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17F325-B5D3-45A4-AF9B-1866E29859F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38156F-598A-4D9E-BEEE-990CE248AF9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9F30D2-28BD-491F-AB5A-CFD99674530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47DEFD-8341-4BF0-8A1F-0D6A8B1A005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C5CDBE-72FE-4E1C-878E-D704BB48805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B8C033-0FBE-442A-8532-FC6C9E8300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22EEC57-50EB-4E31-A784-B6D58EC723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7E5B3EF-4DF5-4099-B6E9-DB82E5020B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1434F5-B686-4C3C-97DC-522230DC08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DC6D5E-C0E6-402A-BABD-F5C15B03C6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A9A9F45-9FF0-45D6-B9AB-E6D2361BC4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DEBEFE0-4899-40AD-A7BE-A53DE52B79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CCB25B5-31D7-4CFD-B090-E2B2AB2178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C452EA9-740C-4BD9-BE7C-BC628CCF3B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1D0F35C-BFAD-45EF-8BC7-A8BC7947F5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97DE794-D4DF-469D-89C0-5D9E2AA5A9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0C7F73-B02A-46F4-ADA1-47F0EF9443C4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CBC4BD-DC7C-4524-B5A3-AC4D1F21083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E6AE08-FC5F-4F45-BA0B-8C0ED184B125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70F8AF-0AC6-4FB9-A46E-097841A155B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71560D-C894-4E35-8711-900078D1F644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551503-A0E5-43F4-B03D-0E93E0BFCE6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14034C-264E-4545-91AE-B37C1E6D2BC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45DB3E-D467-4B1B-8400-E60E726ACE2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25A693-7EF1-473B-934C-764AA1AF3084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52404D-E092-4968-B93D-347A2038C63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FD32B2-DFD5-41F0-B628-051ADE3BB89A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8.png"/><Relationship Id="rId7" Type="http://schemas.openxmlformats.org/officeDocument/2006/relationships/image" Target="../media/image39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s://reactjs.org/link/react-devtools" TargetMode="External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5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package" Target="../embeddings/oleObject1.docx"/><Relationship Id="rId7" Type="http://schemas.openxmlformats.org/officeDocument/2006/relationships/image" Target="../media/image12.wmf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hyperlink" Target="https://github.com/nvm-sh/nvm" TargetMode="External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0"/>
            <a:ext cx="12189960" cy="6855840"/>
            <a:chOff x="0" y="0"/>
            <a:chExt cx="12189960" cy="685584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1920" cy="179676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248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2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2880" cy="66744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64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7720" cy="92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08/07/2024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266;g1f213c8c16b_0_ 5"/>
          <p:cNvGrpSpPr/>
          <p:nvPr/>
        </p:nvGrpSpPr>
        <p:grpSpPr>
          <a:xfrm>
            <a:off x="2160" y="0"/>
            <a:ext cx="12189960" cy="6855840"/>
            <a:chOff x="2160" y="0"/>
            <a:chExt cx="12189960" cy="6855840"/>
          </a:xfrm>
        </p:grpSpPr>
        <p:pic>
          <p:nvPicPr>
            <p:cNvPr id="177" name="Google Shape;267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216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Google Shape;268;g1f213c8c16b_0_ 5" descr=""/>
            <p:cNvPicPr/>
            <p:nvPr/>
          </p:nvPicPr>
          <p:blipFill>
            <a:blip r:embed="rId2"/>
            <a:stretch/>
          </p:blipFill>
          <p:spPr>
            <a:xfrm>
              <a:off x="216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9" name="Google Shape;269;g1f213c8c16b_0_ 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80" name="Google Shape;287;g1f213c8c16b_0_ 5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81" name="Google Shape;288;g1f213c8c16b_0_ 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2" name="Google Shape;289;g1f213c8c16b_0_ 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3" name="Google Shape;253;g1f213c8c16b_0_ 5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JSX Sintaxis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6"/>
          <a:stretch/>
        </p:blipFill>
        <p:spPr>
          <a:xfrm>
            <a:off x="3960000" y="1800000"/>
            <a:ext cx="4561920" cy="67500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7"/>
          <a:stretch/>
        </p:blipFill>
        <p:spPr>
          <a:xfrm>
            <a:off x="4642560" y="2628720"/>
            <a:ext cx="3456720" cy="97056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8"/>
          <a:stretch/>
        </p:blipFill>
        <p:spPr>
          <a:xfrm>
            <a:off x="3420000" y="3780000"/>
            <a:ext cx="5333400" cy="68472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9"/>
          <a:stretch/>
        </p:blipFill>
        <p:spPr>
          <a:xfrm>
            <a:off x="5600160" y="4557240"/>
            <a:ext cx="1599120" cy="1742040"/>
          </a:xfrm>
          <a:prstGeom prst="rect">
            <a:avLst/>
          </a:prstGeom>
          <a:ln w="0">
            <a:noFill/>
          </a:ln>
        </p:spPr>
      </p:pic>
      <p:sp>
        <p:nvSpPr>
          <p:cNvPr id="188" name=""/>
          <p:cNvSpPr txBox="1"/>
          <p:nvPr/>
        </p:nvSpPr>
        <p:spPr>
          <a:xfrm>
            <a:off x="1620000" y="5040000"/>
            <a:ext cx="11836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&lt;br&gt;&lt;/br&gt;</a:t>
            </a:r>
            <a:endParaRPr b="0" lang="es-CO" sz="1800" spc="-1" strike="noStrike">
              <a:solidFill>
                <a:srgbClr val="ffffd7"/>
              </a:solidFill>
              <a:latin typeface="Arial"/>
            </a:endParaRPr>
          </a:p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&lt;br/&gt;</a:t>
            </a:r>
            <a:endParaRPr b="0" lang="es-CO" sz="1800" spc="-1" strike="noStrike">
              <a:solidFill>
                <a:srgbClr val="ffffd7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266;g1f213c8c16b_0_ 7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190" name="Google Shape;267;g1f213c8c16b_0_ 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1" name="Google Shape;268;g1f213c8c16b_0_ 7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2" name="Google Shape;269;g1f213c8c16b_0_ 7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93" name="Google Shape;287;g1f213c8c16b_0_ 7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94" name="Google Shape;288;g1f213c8c16b_0_ 7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5" name="Google Shape;289;g1f213c8c16b_0_ 7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6" name="Google Shape;253;g1f213c8c16b_0_ 7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JSX Sintaxis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6"/>
          <a:srcRect l="21537" t="20856" r="14025" b="34607"/>
          <a:stretch/>
        </p:blipFill>
        <p:spPr>
          <a:xfrm>
            <a:off x="360000" y="1980360"/>
            <a:ext cx="4858920" cy="197892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7"/>
          <a:stretch/>
        </p:blipFill>
        <p:spPr>
          <a:xfrm>
            <a:off x="6626880" y="1986120"/>
            <a:ext cx="4352400" cy="71316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8"/>
          <a:stretch/>
        </p:blipFill>
        <p:spPr>
          <a:xfrm>
            <a:off x="5775120" y="3162600"/>
            <a:ext cx="5924160" cy="67500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9"/>
          <a:stretch/>
        </p:blipFill>
        <p:spPr>
          <a:xfrm>
            <a:off x="6660000" y="4354560"/>
            <a:ext cx="4438080" cy="68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66;g1f213c8c16b_0_ 8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202" name="Google Shape;267;g1f213c8c16b_0_ 8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3" name="Google Shape;268;g1f213c8c16b_0_ 8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04" name="Google Shape;269;g1f213c8c16b_0_ 8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205" name="Google Shape;287;g1f213c8c16b_0_ 8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206" name="Google Shape;288;g1f213c8c16b_0_ 8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7" name="Google Shape;289;g1f213c8c16b_0_ 8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8" name="Google Shape;253;g1f213c8c16b_0_ 8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JSX Sintaxis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6"/>
          <a:stretch/>
        </p:blipFill>
        <p:spPr>
          <a:xfrm>
            <a:off x="3962880" y="2347560"/>
            <a:ext cx="4285080" cy="365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66;g1f213c8c16b_0_ 11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211" name="Google Shape;267;g1f213c8c16b_0_ 1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2" name="Google Shape;268;g1f213c8c16b_0_ 11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13" name="Google Shape;269;g1f213c8c16b_0_ 1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214" name="Google Shape;287;g1f213c8c16b_0_ 11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215" name="Google Shape;288;g1f213c8c16b_0_ 1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6" name="Google Shape;289;g1f213c8c16b_0_ 1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7" name="Google Shape;253;g1f213c8c16b_0_ 11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JSX Sintaxis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6"/>
          <a:stretch/>
        </p:blipFill>
        <p:spPr>
          <a:xfrm>
            <a:off x="900000" y="3461040"/>
            <a:ext cx="3732840" cy="1218240"/>
          </a:xfrm>
          <a:prstGeom prst="rect">
            <a:avLst/>
          </a:prstGeom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7"/>
          <a:stretch/>
        </p:blipFill>
        <p:spPr>
          <a:xfrm>
            <a:off x="6300000" y="2266560"/>
            <a:ext cx="4812480" cy="331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66;g1f213c8c16b_0_ 9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221" name="Google Shape;267;g1f213c8c16b_0_ 9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2" name="Google Shape;268;g1f213c8c16b_0_ 9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3" name="Google Shape;269;g1f213c8c16b_0_ 9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224" name="Google Shape;287;g1f213c8c16b_0_ 9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225" name="Google Shape;288;g1f213c8c16b_0_ 9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6" name="Google Shape;289;g1f213c8c16b_0_ 9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27" name="Google Shape;253;g1f213c8c16b_0_ 9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Listas y Keys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6"/>
          <a:stretch/>
        </p:blipFill>
        <p:spPr>
          <a:xfrm>
            <a:off x="3780000" y="2160000"/>
            <a:ext cx="5006160" cy="222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66;g1f213c8c16b_0_ 12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230" name="Google Shape;267;g1f213c8c16b_0_ 1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1" name="Google Shape;268;g1f213c8c16b_0_ 12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32" name="Google Shape;269;g1f213c8c16b_0_ 1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233" name="Google Shape;287;g1f213c8c16b_0_ 12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234" name="Google Shape;288;g1f213c8c16b_0_ 1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5" name="Google Shape;289;g1f213c8c16b_0_ 1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6" name="Google Shape;253;g1f213c8c16b_0_ 12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Componentes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6"/>
          <a:stretch/>
        </p:blipFill>
        <p:spPr>
          <a:xfrm>
            <a:off x="4500000" y="2160000"/>
            <a:ext cx="3180600" cy="112284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7"/>
          <a:stretch/>
        </p:blipFill>
        <p:spPr>
          <a:xfrm>
            <a:off x="4232880" y="3960000"/>
            <a:ext cx="3866400" cy="198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66;g1f213c8c16b_0_ 13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240" name="Google Shape;267;g1f213c8c16b_0_ 1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1" name="Google Shape;268;g1f213c8c16b_0_ 13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42" name="Google Shape;269;g1f213c8c16b_0_ 1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243" name="Google Shape;287;g1f213c8c16b_0_ 13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244" name="Google Shape;288;g1f213c8c16b_0_ 1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5" name="Google Shape;289;g1f213c8c16b_0_ 1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46" name="Google Shape;253;g1f213c8c16b_0_ 13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Props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6"/>
          <a:stretch/>
        </p:blipFill>
        <p:spPr>
          <a:xfrm>
            <a:off x="3060000" y="2160000"/>
            <a:ext cx="6094800" cy="304704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7"/>
          <a:stretch/>
        </p:blipFill>
        <p:spPr>
          <a:xfrm>
            <a:off x="4079520" y="5580000"/>
            <a:ext cx="4199760" cy="71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66;g1f213c8c16b_0_ 15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250" name="Google Shape;267;g1f213c8c16b_0_ 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1" name="Google Shape;268;g1f213c8c16b_0_ 15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52" name="Google Shape;269;g1f213c8c16b_0_ 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253" name="Google Shape;287;g1f213c8c16b_0_ 15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254" name="Google Shape;288;g1f213c8c16b_0_ 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5" name="Google Shape;289;g1f213c8c16b_0_ 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6" name="Google Shape;253;g1f213c8c16b_0_ 15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Props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6"/>
          <a:stretch/>
        </p:blipFill>
        <p:spPr>
          <a:xfrm>
            <a:off x="4140000" y="1806120"/>
            <a:ext cx="4199760" cy="713160"/>
          </a:xfrm>
          <a:prstGeom prst="rect">
            <a:avLst/>
          </a:prstGeom>
          <a:ln w="0">
            <a:noFill/>
          </a:ln>
        </p:spPr>
      </p:pic>
      <p:pic>
        <p:nvPicPr>
          <p:cNvPr id="258" name="" descr=""/>
          <p:cNvPicPr/>
          <p:nvPr/>
        </p:nvPicPr>
        <p:blipFill>
          <a:blip r:embed="rId7"/>
          <a:stretch/>
        </p:blipFill>
        <p:spPr>
          <a:xfrm>
            <a:off x="676080" y="2880000"/>
            <a:ext cx="4723920" cy="2399400"/>
          </a:xfrm>
          <a:prstGeom prst="rect">
            <a:avLst/>
          </a:prstGeom>
          <a:ln w="0">
            <a:noFill/>
          </a:ln>
        </p:spPr>
      </p:pic>
      <p:pic>
        <p:nvPicPr>
          <p:cNvPr id="259" name="" descr=""/>
          <p:cNvPicPr/>
          <p:nvPr/>
        </p:nvPicPr>
        <p:blipFill>
          <a:blip r:embed="rId8"/>
          <a:stretch/>
        </p:blipFill>
        <p:spPr>
          <a:xfrm>
            <a:off x="6660000" y="2981520"/>
            <a:ext cx="4399920" cy="241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6;g1f213c8c16b_0_ 16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261" name="Google Shape;267;g1f213c8c16b_0_ 1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2" name="Google Shape;268;g1f213c8c16b_0_ 16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63" name="Google Shape;269;g1f213c8c16b_0_ 1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264" name="Google Shape;287;g1f213c8c16b_0_ 16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265" name="Google Shape;288;g1f213c8c16b_0_ 1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6" name="Google Shape;289;g1f213c8c16b_0_ 1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7" name="Google Shape;253;g1f213c8c16b_0_ 16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Props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6"/>
          <a:stretch/>
        </p:blipFill>
        <p:spPr>
          <a:xfrm>
            <a:off x="4320000" y="2831400"/>
            <a:ext cx="3409200" cy="202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6;g1f213c8c16b_0_ 14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270" name="Google Shape;267;g1f213c8c16b_0_ 1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1" name="Google Shape;268;g1f213c8c16b_0_ 14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72" name="Google Shape;269;g1f213c8c16b_0_ 1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273" name="Google Shape;287;g1f213c8c16b_0_ 14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274" name="Google Shape;288;g1f213c8c16b_0_ 1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5" name="Google Shape;289;g1f213c8c16b_0_ 1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76" name="Google Shape;253;g1f213c8c16b_0_ 14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Estados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6"/>
          <a:stretch/>
        </p:blipFill>
        <p:spPr>
          <a:xfrm>
            <a:off x="3724920" y="2500200"/>
            <a:ext cx="4761360" cy="335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0"/>
            <a:ext cx="12189960" cy="6855840"/>
            <a:chOff x="0" y="0"/>
            <a:chExt cx="12189960" cy="6855840"/>
          </a:xfrm>
        </p:grpSpPr>
        <p:pic>
          <p:nvPicPr>
            <p:cNvPr id="68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0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496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8040" cy="78804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8040" cy="78804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8040" cy="78804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88960" cy="65844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88960" cy="65844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88960" cy="65844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46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46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46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815360" y="2582640"/>
            <a:ext cx="37929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6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Introducción React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828320" y="3687480"/>
            <a:ext cx="3792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4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JSX, Node.js, NPM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862520" y="4844880"/>
            <a:ext cx="3792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Props, eventos,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0360" y="3249360"/>
            <a:ext cx="360" cy="35496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7280" y="4386600"/>
            <a:ext cx="3240" cy="35568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87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66;g1f213c8c16b_0_ 17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279" name="Google Shape;267;g1f213c8c16b_0_ 1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0" name="Google Shape;268;g1f213c8c16b_0_ 17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81" name="Google Shape;269;g1f213c8c16b_0_ 17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282" name="Google Shape;287;g1f213c8c16b_0_ 17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283" name="Google Shape;288;g1f213c8c16b_0_ 17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4" name="Google Shape;289;g1f213c8c16b_0_ 17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5" name="Google Shape;253;g1f213c8c16b_0_ 17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Estados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6"/>
          <a:stretch/>
        </p:blipFill>
        <p:spPr>
          <a:xfrm>
            <a:off x="4320000" y="2160000"/>
            <a:ext cx="3780720" cy="675000"/>
          </a:xfrm>
          <a:prstGeom prst="rect">
            <a:avLst/>
          </a:prstGeom>
          <a:ln w="0">
            <a:noFill/>
          </a:ln>
        </p:spPr>
      </p:pic>
      <p:pic>
        <p:nvPicPr>
          <p:cNvPr id="287" name="" descr=""/>
          <p:cNvPicPr/>
          <p:nvPr/>
        </p:nvPicPr>
        <p:blipFill>
          <a:blip r:embed="rId7"/>
          <a:stretch/>
        </p:blipFill>
        <p:spPr>
          <a:xfrm>
            <a:off x="3849840" y="3192840"/>
            <a:ext cx="4609440" cy="346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66;g1f213c8c16b_0_ 18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289" name="Google Shape;267;g1f213c8c16b_0_ 18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0" name="Google Shape;268;g1f213c8c16b_0_ 18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91" name="Google Shape;269;g1f213c8c16b_0_ 18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292" name="Google Shape;287;g1f213c8c16b_0_ 18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293" name="Google Shape;288;g1f213c8c16b_0_ 18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4" name="Google Shape;289;g1f213c8c16b_0_ 18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95" name="Google Shape;253;g1f213c8c16b_0_ 18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Estados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6"/>
          <a:stretch/>
        </p:blipFill>
        <p:spPr>
          <a:xfrm>
            <a:off x="4005720" y="2418840"/>
            <a:ext cx="4199760" cy="351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66;g1f213c8c16b_0_ 19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298" name="Google Shape;267;g1f213c8c16b_0_ 19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9" name="Google Shape;268;g1f213c8c16b_0_ 19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00" name="Google Shape;269;g1f213c8c16b_0_ 19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301" name="Google Shape;287;g1f213c8c16b_0_ 19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302" name="Google Shape;288;g1f213c8c16b_0_ 19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3" name="Google Shape;289;g1f213c8c16b_0_ 19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04" name="Google Shape;253;g1f213c8c16b_0_ 19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Estados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6"/>
          <a:stretch/>
        </p:blipFill>
        <p:spPr>
          <a:xfrm>
            <a:off x="6120360" y="2160000"/>
            <a:ext cx="5646600" cy="3600000"/>
          </a:xfrm>
          <a:prstGeom prst="rect">
            <a:avLst/>
          </a:prstGeom>
          <a:ln w="0">
            <a:noFill/>
          </a:ln>
        </p:spPr>
      </p:pic>
      <p:pic>
        <p:nvPicPr>
          <p:cNvPr id="306" name="" descr=""/>
          <p:cNvPicPr/>
          <p:nvPr/>
        </p:nvPicPr>
        <p:blipFill>
          <a:blip r:embed="rId7"/>
          <a:stretch/>
        </p:blipFill>
        <p:spPr>
          <a:xfrm>
            <a:off x="180000" y="2520000"/>
            <a:ext cx="5759280" cy="28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266;g1f213c8c16b_0_ 20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308" name="Google Shape;267;g1f213c8c16b_0_ 2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9" name="Google Shape;268;g1f213c8c16b_0_ 20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10" name="Google Shape;269;g1f213c8c16b_0_ 20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311" name="Google Shape;287;g1f213c8c16b_0_ 20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312" name="Google Shape;288;g1f213c8c16b_0_ 20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3" name="Google Shape;289;g1f213c8c16b_0_ 20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4" name="Google Shape;253;g1f213c8c16b_0_ 20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Práctica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266;g1f213c8c16b_0_ 21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316" name="Google Shape;267;g1f213c8c16b_0_ 2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7" name="Google Shape;268;g1f213c8c16b_0_ 21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18" name="Google Shape;269;g1f213c8c16b_0_ 2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319" name="Google Shape;287;g1f213c8c16b_0_ 21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320" name="Google Shape;288;g1f213c8c16b_0_ 2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1" name="Google Shape;289;g1f213c8c16b_0_ 2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22" name="Google Shape;253;g1f213c8c16b_0_ 21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Recursos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1757880" y="2813040"/>
            <a:ext cx="8717400" cy="12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4200" spc="-1" strike="noStrike" u="sng">
                <a:solidFill>
                  <a:srgbClr val="0563c1"/>
                </a:solidFill>
                <a:uFillTx/>
                <a:latin typeface="Arial"/>
                <a:hlinkClick r:id="rId6"/>
              </a:rPr>
              <a:t>https://reactjs.org/link/react-devtools</a:t>
            </a:r>
            <a:endParaRPr b="0" lang="es-CO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11;g1f213c8c16b_0_211" descr=""/>
          <p:cNvPicPr/>
          <p:nvPr/>
        </p:nvPicPr>
        <p:blipFill>
          <a:blip r:embed="rId1"/>
          <a:stretch/>
        </p:blipFill>
        <p:spPr>
          <a:xfrm>
            <a:off x="3965040" y="4641120"/>
            <a:ext cx="4087800" cy="1335240"/>
          </a:xfrm>
          <a:prstGeom prst="rect">
            <a:avLst/>
          </a:prstGeom>
          <a:ln w="0">
            <a:noFill/>
          </a:ln>
        </p:spPr>
      </p:pic>
      <p:sp>
        <p:nvSpPr>
          <p:cNvPr id="325" name="Google Shape;312;g1f213c8c16b_0_211"/>
          <p:cNvSpPr/>
          <p:nvPr/>
        </p:nvSpPr>
        <p:spPr>
          <a:xfrm>
            <a:off x="1228680" y="585000"/>
            <a:ext cx="95644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7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LOGOS: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6" name="Google Shape;313;g1f213c8c16b_0_211" descr=""/>
          <p:cNvPicPr/>
          <p:nvPr/>
        </p:nvPicPr>
        <p:blipFill>
          <a:blip r:embed="rId2"/>
          <a:srcRect l="8004" t="20494" r="6931" b="16482"/>
          <a:stretch/>
        </p:blipFill>
        <p:spPr>
          <a:xfrm>
            <a:off x="4869360" y="2808000"/>
            <a:ext cx="2450880" cy="869400"/>
          </a:xfrm>
          <a:prstGeom prst="rect">
            <a:avLst/>
          </a:prstGeom>
          <a:ln w="0">
            <a:noFill/>
          </a:ln>
        </p:spPr>
      </p:pic>
      <p:pic>
        <p:nvPicPr>
          <p:cNvPr id="327" name="Google Shape;314;g1f213c8c16b_0_211" descr=""/>
          <p:cNvPicPr/>
          <p:nvPr/>
        </p:nvPicPr>
        <p:blipFill>
          <a:blip r:embed="rId3"/>
          <a:stretch/>
        </p:blipFill>
        <p:spPr>
          <a:xfrm>
            <a:off x="1228680" y="2808000"/>
            <a:ext cx="1852920" cy="644400"/>
          </a:xfrm>
          <a:prstGeom prst="rect">
            <a:avLst/>
          </a:prstGeom>
          <a:ln w="0">
            <a:noFill/>
          </a:ln>
        </p:spPr>
      </p:pic>
      <p:pic>
        <p:nvPicPr>
          <p:cNvPr id="328" name="Google Shape;315;g1f213c8c16b_0_211" descr=""/>
          <p:cNvPicPr/>
          <p:nvPr/>
        </p:nvPicPr>
        <p:blipFill>
          <a:blip r:embed="rId4"/>
          <a:stretch/>
        </p:blipFill>
        <p:spPr>
          <a:xfrm>
            <a:off x="8579880" y="2695680"/>
            <a:ext cx="2025360" cy="1094400"/>
          </a:xfrm>
          <a:prstGeom prst="rect">
            <a:avLst/>
          </a:prstGeom>
          <a:ln w="0">
            <a:noFill/>
          </a:ln>
        </p:spPr>
      </p:pic>
      <p:pic>
        <p:nvPicPr>
          <p:cNvPr id="329" name="Google Shape;316;g1f213c8c16b_0_211" descr=""/>
          <p:cNvPicPr/>
          <p:nvPr/>
        </p:nvPicPr>
        <p:blipFill>
          <a:blip r:embed="rId5"/>
          <a:stretch/>
        </p:blipFill>
        <p:spPr>
          <a:xfrm>
            <a:off x="597600" y="398520"/>
            <a:ext cx="1085760" cy="377280"/>
          </a:xfrm>
          <a:prstGeom prst="rect">
            <a:avLst/>
          </a:prstGeom>
          <a:ln w="0">
            <a:noFill/>
          </a:ln>
        </p:spPr>
      </p:pic>
      <p:pic>
        <p:nvPicPr>
          <p:cNvPr id="330" name="Google Shape;317;g1f213c8c16b_0_211" descr=""/>
          <p:cNvPicPr/>
          <p:nvPr/>
        </p:nvPicPr>
        <p:blipFill>
          <a:blip r:embed="rId6"/>
          <a:stretch/>
        </p:blipFill>
        <p:spPr>
          <a:xfrm>
            <a:off x="10002240" y="199800"/>
            <a:ext cx="1422000" cy="76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23;g1f213c8c16b_0_222"/>
          <p:cNvGrpSpPr/>
          <p:nvPr/>
        </p:nvGrpSpPr>
        <p:grpSpPr>
          <a:xfrm>
            <a:off x="0" y="0"/>
            <a:ext cx="12189960" cy="6855840"/>
            <a:chOff x="0" y="0"/>
            <a:chExt cx="12189960" cy="6855840"/>
          </a:xfrm>
        </p:grpSpPr>
        <p:pic>
          <p:nvPicPr>
            <p:cNvPr id="332" name="Google Shape;324;g1f213c8c16b_0_2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3" name="Google Shape;325;g1f213c8c16b_0_22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34" name="Google Shape;326;g1f213c8c16b_0_222" descr=""/>
          <p:cNvPicPr/>
          <p:nvPr/>
        </p:nvPicPr>
        <p:blipFill>
          <a:blip r:embed="rId3"/>
          <a:stretch/>
        </p:blipFill>
        <p:spPr>
          <a:xfrm>
            <a:off x="2340720" y="1970640"/>
            <a:ext cx="7508880" cy="2914200"/>
          </a:xfrm>
          <a:prstGeom prst="rect">
            <a:avLst/>
          </a:prstGeom>
          <a:ln w="0">
            <a:noFill/>
          </a:ln>
        </p:spPr>
      </p:pic>
      <p:pic>
        <p:nvPicPr>
          <p:cNvPr id="335" name="Google Shape;327;g1f213c8c16b_0_222" descr=""/>
          <p:cNvPicPr/>
          <p:nvPr/>
        </p:nvPicPr>
        <p:blipFill>
          <a:blip r:embed="rId4"/>
          <a:stretch/>
        </p:blipFill>
        <p:spPr>
          <a:xfrm>
            <a:off x="4592160" y="324000"/>
            <a:ext cx="3005280" cy="1438920"/>
          </a:xfrm>
          <a:prstGeom prst="rect">
            <a:avLst/>
          </a:prstGeom>
          <a:ln w="0">
            <a:noFill/>
          </a:ln>
        </p:spPr>
      </p:pic>
      <p:pic>
        <p:nvPicPr>
          <p:cNvPr id="336" name="Google Shape;328;g1f213c8c16b_0_222" descr=""/>
          <p:cNvPicPr/>
          <p:nvPr/>
        </p:nvPicPr>
        <p:blipFill>
          <a:blip r:embed="rId5"/>
          <a:stretch/>
        </p:blipFill>
        <p:spPr>
          <a:xfrm>
            <a:off x="9712800" y="5933520"/>
            <a:ext cx="2162880" cy="667440"/>
          </a:xfrm>
          <a:prstGeom prst="rect">
            <a:avLst/>
          </a:prstGeom>
          <a:ln w="0">
            <a:noFill/>
          </a:ln>
        </p:spPr>
      </p:pic>
      <p:grpSp>
        <p:nvGrpSpPr>
          <p:cNvPr id="337" name="Google Shape;329;g1f213c8c16b_0_222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338" name="Google Shape;330;g1f213c8c16b_0_222" descr="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9" name="Google Shape;331;g1f213c8c16b_0_222" descr="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266;g1f213c8c16b_0_ 6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90" name="Google Shape;267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268;g1f213c8c16b_0_ 6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269;g1f213c8c16b_0_ 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93" name="Google Shape;287;g1f213c8c16b_0_ 6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94" name="Google Shape;288;g1f213c8c16b_0_ 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Google Shape;289;g1f213c8c16b_0_ 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6" name="Google Shape;253;g1f213c8c16b_0_ 6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Conceptos básicos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6"/>
          <a:srcRect l="0" t="0" r="0" b="38610"/>
          <a:stretch/>
        </p:blipFill>
        <p:spPr>
          <a:xfrm>
            <a:off x="2340000" y="2520000"/>
            <a:ext cx="3170880" cy="28512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7"/>
          <a:stretch/>
        </p:blipFill>
        <p:spPr>
          <a:xfrm>
            <a:off x="6576480" y="2520000"/>
            <a:ext cx="4942800" cy="33228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660240" y="2520000"/>
            <a:ext cx="5990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JSX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40000" y="3973680"/>
            <a:ext cx="980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PROPS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8"/>
          <a:stretch/>
        </p:blipFill>
        <p:spPr>
          <a:xfrm>
            <a:off x="2275920" y="3420000"/>
            <a:ext cx="3123360" cy="142776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9"/>
          <a:stretch/>
        </p:blipFill>
        <p:spPr>
          <a:xfrm>
            <a:off x="8100000" y="3420000"/>
            <a:ext cx="3942720" cy="311400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6300000" y="4860000"/>
            <a:ext cx="12546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ESTADOS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266;g1f213c8c16b_0_ 2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105" name="Google Shape;267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Google Shape;268;g1f213c8c16b_0_ 2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7" name="Google Shape;269;g1f213c8c16b_0_ 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08" name="Google Shape;287;g1f213c8c16b_0_ 2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09" name="Google Shape;288;g1f213c8c16b_0_ 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" name="Google Shape;289;g1f213c8c16b_0_ 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1" name="Google Shape;253;g1f213c8c16b_0_ 2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Entorno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6"/>
          <a:stretch/>
        </p:blipFill>
        <p:spPr>
          <a:xfrm>
            <a:off x="2880000" y="2340000"/>
            <a:ext cx="7559280" cy="315180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 txBox="1"/>
          <p:nvPr/>
        </p:nvSpPr>
        <p:spPr>
          <a:xfrm>
            <a:off x="5400000" y="5804640"/>
            <a:ext cx="3780000" cy="85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5400" spc="-1" strike="noStrike">
                <a:solidFill>
                  <a:srgbClr val="ffffd7"/>
                </a:solidFill>
                <a:latin typeface="Arial"/>
              </a:rPr>
              <a:t>NVM</a:t>
            </a:r>
            <a:endParaRPr b="0" lang="es-CO" sz="5400" spc="-1" strike="noStrike">
              <a:solidFill>
                <a:srgbClr val="ffffd7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266;g1f213c8c16b_0_ 22"/>
          <p:cNvGrpSpPr/>
          <p:nvPr/>
        </p:nvGrpSpPr>
        <p:grpSpPr>
          <a:xfrm>
            <a:off x="2160" y="2160"/>
            <a:ext cx="12189960" cy="6855840"/>
            <a:chOff x="2160" y="2160"/>
            <a:chExt cx="12189960" cy="6855840"/>
          </a:xfrm>
        </p:grpSpPr>
        <p:pic>
          <p:nvPicPr>
            <p:cNvPr id="115" name="Google Shape;267;g1f213c8c16b_0_ 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2160" y="216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6" name="Google Shape;268;g1f213c8c16b_0_ 22" descr=""/>
            <p:cNvPicPr/>
            <p:nvPr/>
          </p:nvPicPr>
          <p:blipFill>
            <a:blip r:embed="rId2"/>
            <a:stretch/>
          </p:blipFill>
          <p:spPr>
            <a:xfrm>
              <a:off x="2160" y="216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7" name="Google Shape;269;g1f213c8c16b_0_ 2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18" name="Google Shape;287;g1f213c8c16b_0_ 22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19" name="Google Shape;288;g1f213c8c16b_0_ 2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0" name="Google Shape;289;g1f213c8c16b_0_ 2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1" name="Google Shape;253;g1f213c8c16b_0_ 22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Entorno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2" name=""/>
          <p:cNvGraphicFramePr/>
          <p:nvPr/>
        </p:nvGraphicFramePr>
        <p:xfrm>
          <a:off x="7740720" y="2520720"/>
          <a:ext cx="14283360" cy="2518920"/>
        </p:xfrm>
        <a:graphic>
          <a:graphicData uri="http://schemas.openxmlformats.org/presentationml/2006/ole">
            <p:oleObj progId="Word.Document.12" r:id="rId6" spid="">
              <p:embed/>
              <p:pic>
                <p:nvPicPr>
                  <p:cNvPr id="123" name="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7740720" y="2520720"/>
                    <a:ext cx="14283360" cy="25189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124" name="" descr=""/>
          <p:cNvPicPr/>
          <p:nvPr/>
        </p:nvPicPr>
        <p:blipFill>
          <a:blip r:embed="rId8"/>
          <a:stretch/>
        </p:blipFill>
        <p:spPr>
          <a:xfrm>
            <a:off x="8100000" y="4680000"/>
            <a:ext cx="4037760" cy="60840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9"/>
          <a:stretch/>
        </p:blipFill>
        <p:spPr>
          <a:xfrm>
            <a:off x="1022760" y="2442960"/>
            <a:ext cx="6536520" cy="367632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8280000" y="3420000"/>
            <a:ext cx="341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1800" spc="-1" strike="noStrike" u="sng">
                <a:solidFill>
                  <a:srgbClr val="0563c1"/>
                </a:solidFill>
                <a:uFillTx/>
                <a:latin typeface="Arial"/>
                <a:hlinkClick r:id="rId10"/>
              </a:rPr>
              <a:t>https://github.com/nvm-sh/nvm</a:t>
            </a:r>
            <a:r>
              <a:rPr b="0" lang="es-CO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8460000" y="4140000"/>
            <a:ext cx="22518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https://nodejs.org/en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266;g1f213c8c16b_0_ 1"/>
          <p:cNvGrpSpPr/>
          <p:nvPr/>
        </p:nvGrpSpPr>
        <p:grpSpPr>
          <a:xfrm>
            <a:off x="1800" y="0"/>
            <a:ext cx="12189960" cy="6855840"/>
            <a:chOff x="1800" y="0"/>
            <a:chExt cx="12189960" cy="6855840"/>
          </a:xfrm>
        </p:grpSpPr>
        <p:pic>
          <p:nvPicPr>
            <p:cNvPr id="129" name="Google Shape;267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180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" name="Google Shape;268;g1f213c8c16b_0_ 1" descr=""/>
            <p:cNvPicPr/>
            <p:nvPr/>
          </p:nvPicPr>
          <p:blipFill>
            <a:blip r:embed="rId2"/>
            <a:stretch/>
          </p:blipFill>
          <p:spPr>
            <a:xfrm>
              <a:off x="180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1" name="Google Shape;269;g1f213c8c16b_0_ 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32" name="Google Shape;287;g1f213c8c16b_0_ 1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33" name="Google Shape;288;g1f213c8c16b_0_ 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4" name="Google Shape;289;g1f213c8c16b_0_ 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5" name="Google Shape;253;g1f213c8c16b_0_ 1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CRA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6"/>
          <a:srcRect l="35859" t="0" r="0" b="0"/>
          <a:stretch/>
        </p:blipFill>
        <p:spPr>
          <a:xfrm>
            <a:off x="2520000" y="3757320"/>
            <a:ext cx="719928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7"/>
          <a:stretch/>
        </p:blipFill>
        <p:spPr>
          <a:xfrm>
            <a:off x="3026880" y="4320000"/>
            <a:ext cx="6152760" cy="56088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8"/>
          <a:stretch/>
        </p:blipFill>
        <p:spPr>
          <a:xfrm>
            <a:off x="720000" y="5040000"/>
            <a:ext cx="10249200" cy="135144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9"/>
          <a:stretch/>
        </p:blipFill>
        <p:spPr>
          <a:xfrm>
            <a:off x="3240000" y="1800000"/>
            <a:ext cx="6305400" cy="49464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10"/>
          <a:stretch/>
        </p:blipFill>
        <p:spPr>
          <a:xfrm>
            <a:off x="2340000" y="2375640"/>
            <a:ext cx="8172720" cy="50400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/>
          <p:nvPr/>
        </p:nvSpPr>
        <p:spPr>
          <a:xfrm>
            <a:off x="1980000" y="1718280"/>
            <a:ext cx="539640" cy="1341360"/>
          </a:xfrm>
          <a:custGeom>
            <a:avLst/>
            <a:gdLst>
              <a:gd name="textAreaLeft" fmla="*/ 344880 w 539640"/>
              <a:gd name="textAreaRight" fmla="*/ 540360 w 539640"/>
              <a:gd name="textAreaTop" fmla="*/ 34920 h 1341360"/>
              <a:gd name="textAreaBottom" fmla="*/ 1306800 h 134136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60000" y="1841760"/>
            <a:ext cx="18950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latin typeface="Arial"/>
              </a:rPr>
              <a:t>Power Shell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latin typeface="Arial"/>
              </a:rPr>
              <a:t>con permisos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latin typeface="Arial"/>
              </a:rPr>
              <a:t>de Administrador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266;g1f213c8c16b_0_ 10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144" name="Google Shape;267;g1f213c8c16b_0_ 1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5" name="Google Shape;268;g1f213c8c16b_0_ 10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6" name="Google Shape;269;g1f213c8c16b_0_ 10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47" name="Google Shape;287;g1f213c8c16b_0_ 10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48" name="Google Shape;288;g1f213c8c16b_0_ 10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9" name="Google Shape;289;g1f213c8c16b_0_ 10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0" name="Google Shape;253;g1f213c8c16b_0_ 10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CRA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6"/>
          <a:stretch/>
        </p:blipFill>
        <p:spPr>
          <a:xfrm>
            <a:off x="720000" y="1872000"/>
            <a:ext cx="11149200" cy="478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266;g1f213c8c16b_0_ 3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153" name="Google Shape;267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4" name="Google Shape;268;g1f213c8c16b_0_ 3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5" name="Google Shape;269;g1f213c8c16b_0_ 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56" name="Google Shape;287;g1f213c8c16b_0_ 3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57" name="Google Shape;288;g1f213c8c16b_0_ 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8" name="Google Shape;289;g1f213c8c16b_0_ 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9" name="Google Shape;253;g1f213c8c16b_0_ 3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JSX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6"/>
          <a:stretch/>
        </p:blipFill>
        <p:spPr>
          <a:xfrm>
            <a:off x="2520000" y="2991960"/>
            <a:ext cx="7009200" cy="3667320"/>
          </a:xfrm>
          <a:prstGeom prst="rect">
            <a:avLst/>
          </a:prstGeom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7"/>
          <a:stretch/>
        </p:blipFill>
        <p:spPr>
          <a:xfrm>
            <a:off x="2520000" y="2744280"/>
            <a:ext cx="4561920" cy="67500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8"/>
          <a:stretch/>
        </p:blipFill>
        <p:spPr>
          <a:xfrm>
            <a:off x="8680680" y="3960000"/>
            <a:ext cx="3018600" cy="156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266;g1f213c8c16b_0_ 4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164" name="Google Shape;267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5" name="Google Shape;268;g1f213c8c16b_0_ 4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6" name="Google Shape;269;g1f213c8c16b_0_ 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67" name="Google Shape;287;g1f213c8c16b_0_ 4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68" name="Google Shape;288;g1f213c8c16b_0_ 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9" name="Google Shape;289;g1f213c8c16b_0_ 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0" name="Google Shape;253;g1f213c8c16b_0_ 4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JSX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6"/>
          <a:stretch/>
        </p:blipFill>
        <p:spPr>
          <a:xfrm>
            <a:off x="2520000" y="2991960"/>
            <a:ext cx="7009200" cy="366732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7"/>
          <a:stretch/>
        </p:blipFill>
        <p:spPr>
          <a:xfrm>
            <a:off x="2520000" y="2744280"/>
            <a:ext cx="4561920" cy="67500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8"/>
          <a:stretch/>
        </p:blipFill>
        <p:spPr>
          <a:xfrm>
            <a:off x="8680680" y="3960000"/>
            <a:ext cx="3018600" cy="156096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9"/>
          <a:stretch/>
        </p:blipFill>
        <p:spPr>
          <a:xfrm>
            <a:off x="3420000" y="3420000"/>
            <a:ext cx="5125320" cy="308556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10"/>
          <a:stretch/>
        </p:blipFill>
        <p:spPr>
          <a:xfrm>
            <a:off x="606240" y="1260000"/>
            <a:ext cx="4208400" cy="191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5882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2024-07-18T17:32:34Z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