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embeddings/oleObject1.docx" ContentType="application/vnd.openxmlformats-officedocument.wordprocessingml.documen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emf" ContentType="image/x-e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77A425E-505C-4F42-A9C8-5BEC21F2BC2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E93E79-E770-4772-9CD1-5DA1348032C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81DBAB-0DEC-4387-A927-D047D105F08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CA3C03-9AED-493D-AD85-9687956737D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9205AE-A86E-4F67-9ADB-CF67A60CC06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E40FE-C8E6-4C2C-9373-6F296EEEE06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98E6E4-634D-41F3-A134-E064BA0A2B6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16963F-ECF6-4447-8BB2-B7DF1ECE4BE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D00178-A52A-4497-A4B1-CC9E95651A8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6E4B5B-4D3F-43F2-B8FE-E8A02E90541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B19D58-98DA-4E80-B606-5912FDA4BB8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34A515-4708-4EBB-9C21-876DE916AE3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E9FD77-75EA-4E89-A0BB-3F136431155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72E1D9-500D-4570-A69A-941EE78CAB9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2D67E8-9B61-4486-BFC6-FE34A337DB7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B3CB1A-FC56-43AE-9F27-08C903E4BEC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CD1D22-75C6-41F3-91A9-9E8A9871AA4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216A09-0A94-477E-8D1C-0D1F20F7EFE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74265D-CB4E-4FD1-93D5-740C6ED3672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70A6BE-5127-4D43-8875-9752DB54F1B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BD9637-3347-4A5F-AF1F-3B6E38116E7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9096A2-2843-4B5A-B95A-39F714FD1EF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1D3E5F-A09A-4FC6-8B81-5D1FD423AC4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709D9D-C432-4C2C-9022-93546E65008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D3C0A9-1358-4F11-A495-9350B4DB2AB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C5095B-FD56-465C-87C0-FAB10FAB255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6A7FA5-CEBD-4318-A6CF-7A0B1F17EB6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382169-65FB-454D-A059-5F123CBD68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40D411C-C263-4A8B-B011-89B9CBA0BA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3F94422-12C7-4CE9-9B7D-5BC7EBC2FB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7701DB-4FF8-43BC-81C3-3AE43C0D52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9B9009-9515-4C82-B464-F7ACC3767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4B5595-E54E-4A08-AFEB-61FFC9A155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C1C48C7-34E2-4275-BFC5-C02C22B2EA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157FCAC-D8F8-47DE-BFB8-EE5B256816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8AFE69B-631D-4F4C-A84B-0AF3CD0F5F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0C429B5-F5DF-4E92-B48E-42DEF5FE2A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2AE4BC0-E945-4515-B4AC-1E3AD10118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7DD031-125F-469E-948B-CC948520C39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F8F32A-F68C-4EAB-84DF-61B64048AE2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C1CE33-E2F1-42B2-AC44-68346766A14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E78CBB-CB0D-49FB-8DA2-47CFAA920CB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BF91F9-B6E4-4C26-91C6-78D3796FAE6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22022C-60D5-4D2E-818C-72F8A1565FD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39198C-372A-4AF0-A7E2-5D59471317F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E137C4-53ED-4047-A546-6D465A1E569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5F05B9-894F-4C92-8F5C-933582891F9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4590C9-6513-48AB-A9A0-AE5E5716E02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FC4FBA-051A-489F-8D6C-6B1E357E78E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8.png"/><Relationship Id="rId7" Type="http://schemas.openxmlformats.org/officeDocument/2006/relationships/image" Target="../media/image39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reactjs.org/link/react-devtools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5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package" Target="../embeddings/oleObject1.docx"/><Relationship Id="rId7" Type="http://schemas.openxmlformats.org/officeDocument/2006/relationships/image" Target="../media/image12.emf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hyperlink" Target="https://github.com/nvm-sh/nvm" TargetMode="External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280" cy="1797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8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08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08/07/2024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266;g1f213c8c16b_0_ 5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75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7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78" name="Google Shape;287;g1f213c8c16b_0_ 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79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1" name="Google Shape;253;g1f213c8c16b_0_ 5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3960000" y="1800000"/>
            <a:ext cx="4562280" cy="67536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7"/>
          <a:stretch/>
        </p:blipFill>
        <p:spPr>
          <a:xfrm>
            <a:off x="4642560" y="2628720"/>
            <a:ext cx="3457080" cy="97092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8"/>
          <a:stretch/>
        </p:blipFill>
        <p:spPr>
          <a:xfrm>
            <a:off x="3665880" y="3780000"/>
            <a:ext cx="5333760" cy="6850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9"/>
          <a:stretch/>
        </p:blipFill>
        <p:spPr>
          <a:xfrm>
            <a:off x="5600160" y="4557240"/>
            <a:ext cx="1599480" cy="17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266;g1f213c8c16b_0_ 7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87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9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90" name="Google Shape;287;g1f213c8c16b_0_ 7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91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3" name="Google Shape;253;g1f213c8c16b_0_ 7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6"/>
          <a:srcRect l="21541" t="20856" r="14025" b="34615"/>
          <a:stretch/>
        </p:blipFill>
        <p:spPr>
          <a:xfrm>
            <a:off x="360000" y="1980360"/>
            <a:ext cx="4859280" cy="197928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7"/>
          <a:stretch/>
        </p:blipFill>
        <p:spPr>
          <a:xfrm>
            <a:off x="6626880" y="1986120"/>
            <a:ext cx="4352760" cy="71352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8"/>
          <a:stretch/>
        </p:blipFill>
        <p:spPr>
          <a:xfrm>
            <a:off x="5775120" y="3162600"/>
            <a:ext cx="5924520" cy="67536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9"/>
          <a:stretch/>
        </p:blipFill>
        <p:spPr>
          <a:xfrm>
            <a:off x="6660000" y="4354560"/>
            <a:ext cx="4438440" cy="6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266;g1f213c8c16b_0_ 8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99" name="Google Shape;267;g1f213c8c16b_0_ 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0" name="Google Shape;268;g1f213c8c16b_0_ 8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1" name="Google Shape;269;g1f213c8c16b_0_ 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02" name="Google Shape;287;g1f213c8c16b_0_ 8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03" name="Google Shape;288;g1f213c8c16b_0_ 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" name="Google Shape;289;g1f213c8c16b_0_ 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5" name="Google Shape;253;g1f213c8c16b_0_ 8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6"/>
          <a:stretch/>
        </p:blipFill>
        <p:spPr>
          <a:xfrm>
            <a:off x="3962880" y="2347560"/>
            <a:ext cx="428544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66;g1f213c8c16b_0_ 11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08" name="Google Shape;267;g1f213c8c16b_0_ 1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268;g1f213c8c16b_0_ 1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10" name="Google Shape;269;g1f213c8c16b_0_ 1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11" name="Google Shape;287;g1f213c8c16b_0_ 11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12" name="Google Shape;288;g1f213c8c16b_0_ 1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3" name="Google Shape;289;g1f213c8c16b_0_ 1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4" name="Google Shape;253;g1f213c8c16b_0_ 11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 Sintaxis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6"/>
          <a:stretch/>
        </p:blipFill>
        <p:spPr>
          <a:xfrm>
            <a:off x="900000" y="3461040"/>
            <a:ext cx="3733200" cy="121860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7"/>
          <a:stretch/>
        </p:blipFill>
        <p:spPr>
          <a:xfrm>
            <a:off x="6300000" y="2266560"/>
            <a:ext cx="4812840" cy="331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66;g1f213c8c16b_0_ 9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18" name="Google Shape;267;g1f213c8c16b_0_ 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9" name="Google Shape;268;g1f213c8c16b_0_ 9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0" name="Google Shape;269;g1f213c8c16b_0_ 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21" name="Google Shape;287;g1f213c8c16b_0_ 9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22" name="Google Shape;288;g1f213c8c16b_0_ 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3" name="Google Shape;289;g1f213c8c16b_0_ 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4" name="Google Shape;253;g1f213c8c16b_0_ 9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 y Keys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6"/>
          <a:stretch/>
        </p:blipFill>
        <p:spPr>
          <a:xfrm>
            <a:off x="3780000" y="2160000"/>
            <a:ext cx="5006520" cy="22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66;g1f213c8c16b_0_ 12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27" name="Google Shape;267;g1f213c8c16b_0_ 1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Google Shape;268;g1f213c8c16b_0_ 1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9" name="Google Shape;269;g1f213c8c16b_0_ 1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30" name="Google Shape;287;g1f213c8c16b_0_ 1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31" name="Google Shape;288;g1f213c8c16b_0_ 1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2" name="Google Shape;289;g1f213c8c16b_0_ 1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3" name="Google Shape;253;g1f213c8c16b_0_ 12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Componentes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6"/>
          <a:stretch/>
        </p:blipFill>
        <p:spPr>
          <a:xfrm>
            <a:off x="4500000" y="2160000"/>
            <a:ext cx="3180960" cy="112320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7"/>
          <a:stretch/>
        </p:blipFill>
        <p:spPr>
          <a:xfrm>
            <a:off x="4232880" y="3960000"/>
            <a:ext cx="3866760" cy="19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66;g1f213c8c16b_0_ 13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37" name="Google Shape;267;g1f213c8c16b_0_ 1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Google Shape;268;g1f213c8c16b_0_ 1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9" name="Google Shape;269;g1f213c8c16b_0_ 1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40" name="Google Shape;287;g1f213c8c16b_0_ 13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41" name="Google Shape;288;g1f213c8c16b_0_ 1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Google Shape;289;g1f213c8c16b_0_ 1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" name="Google Shape;253;g1f213c8c16b_0_ 13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Props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6"/>
          <a:stretch/>
        </p:blipFill>
        <p:spPr>
          <a:xfrm>
            <a:off x="3060000" y="2160000"/>
            <a:ext cx="6095160" cy="304740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7"/>
          <a:stretch/>
        </p:blipFill>
        <p:spPr>
          <a:xfrm>
            <a:off x="4079520" y="5580000"/>
            <a:ext cx="4200120" cy="7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66;g1f213c8c16b_0_ 15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47" name="Google Shape;267;g1f213c8c16b_0_ 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8" name="Google Shape;268;g1f213c8c16b_0_ 1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9" name="Google Shape;269;g1f213c8c16b_0_ 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50" name="Google Shape;287;g1f213c8c16b_0_ 1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51" name="Google Shape;288;g1f213c8c16b_0_ 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2" name="Google Shape;289;g1f213c8c16b_0_ 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3" name="Google Shape;253;g1f213c8c16b_0_ 15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Props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6"/>
          <a:stretch/>
        </p:blipFill>
        <p:spPr>
          <a:xfrm>
            <a:off x="4140000" y="1806120"/>
            <a:ext cx="4200120" cy="71352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7"/>
          <a:stretch/>
        </p:blipFill>
        <p:spPr>
          <a:xfrm>
            <a:off x="540000" y="2976120"/>
            <a:ext cx="4724280" cy="239976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8"/>
          <a:stretch/>
        </p:blipFill>
        <p:spPr>
          <a:xfrm>
            <a:off x="6759360" y="2966760"/>
            <a:ext cx="4400280" cy="24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66;g1f213c8c16b_0_ 16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58" name="Google Shape;267;g1f213c8c16b_0_ 1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Google Shape;268;g1f213c8c16b_0_ 16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0" name="Google Shape;269;g1f213c8c16b_0_ 1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61" name="Google Shape;287;g1f213c8c16b_0_ 16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62" name="Google Shape;288;g1f213c8c16b_0_ 1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Google Shape;289;g1f213c8c16b_0_ 1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4" name="Google Shape;253;g1f213c8c16b_0_ 16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Props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6"/>
          <a:stretch/>
        </p:blipFill>
        <p:spPr>
          <a:xfrm>
            <a:off x="4320000" y="2831400"/>
            <a:ext cx="3409560" cy="20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g1f213c8c16b_0_ 14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67" name="Google Shape;267;g1f213c8c16b_0_ 1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" name="Google Shape;268;g1f213c8c16b_0_ 1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9" name="Google Shape;269;g1f213c8c16b_0_ 1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70" name="Google Shape;287;g1f213c8c16b_0_ 14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71" name="Google Shape;288;g1f213c8c16b_0_ 1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Google Shape;289;g1f213c8c16b_0_ 1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3" name="Google Shape;253;g1f213c8c16b_0_ 14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6"/>
          <a:stretch/>
        </p:blipFill>
        <p:spPr>
          <a:xfrm>
            <a:off x="3724920" y="2500200"/>
            <a:ext cx="4761720" cy="33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5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33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React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3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JSX, Node.js, NPM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33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Props, eventos,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720"/>
            <a:ext cx="36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2880" cy="3553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66;g1f213c8c16b_0_ 17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76" name="Google Shape;267;g1f213c8c16b_0_ 1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Google Shape;268;g1f213c8c16b_0_ 17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8" name="Google Shape;269;g1f213c8c16b_0_ 1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79" name="Google Shape;287;g1f213c8c16b_0_ 17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80" name="Google Shape;288;g1f213c8c16b_0_ 1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1" name="Google Shape;289;g1f213c8c16b_0_ 1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2" name="Google Shape;253;g1f213c8c16b_0_ 17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6"/>
          <a:stretch/>
        </p:blipFill>
        <p:spPr>
          <a:xfrm>
            <a:off x="4320000" y="2160000"/>
            <a:ext cx="3781080" cy="675360"/>
          </a:xfrm>
          <a:prstGeom prst="rect">
            <a:avLst/>
          </a:prstGeom>
          <a:ln w="0">
            <a:noFill/>
          </a:ln>
        </p:spPr>
      </p:pic>
      <p:pic>
        <p:nvPicPr>
          <p:cNvPr id="284" name="" descr=""/>
          <p:cNvPicPr/>
          <p:nvPr/>
        </p:nvPicPr>
        <p:blipFill>
          <a:blip r:embed="rId7"/>
          <a:stretch/>
        </p:blipFill>
        <p:spPr>
          <a:xfrm>
            <a:off x="3849840" y="3192840"/>
            <a:ext cx="4609800" cy="34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66;g1f213c8c16b_0_ 18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86" name="Google Shape;267;g1f213c8c16b_0_ 1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7" name="Google Shape;268;g1f213c8c16b_0_ 18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88" name="Google Shape;269;g1f213c8c16b_0_ 1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89" name="Google Shape;287;g1f213c8c16b_0_ 18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90" name="Google Shape;288;g1f213c8c16b_0_ 1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" name="Google Shape;289;g1f213c8c16b_0_ 1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2" name="Google Shape;253;g1f213c8c16b_0_ 18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6"/>
          <a:stretch/>
        </p:blipFill>
        <p:spPr>
          <a:xfrm>
            <a:off x="4005720" y="2418840"/>
            <a:ext cx="420012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66;g1f213c8c16b_0_ 19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295" name="Google Shape;267;g1f213c8c16b_0_ 1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6" name="Google Shape;268;g1f213c8c16b_0_ 19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7" name="Google Shape;269;g1f213c8c16b_0_ 1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298" name="Google Shape;287;g1f213c8c16b_0_ 19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299" name="Google Shape;288;g1f213c8c16b_0_ 1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0" name="Google Shape;289;g1f213c8c16b_0_ 1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1" name="Google Shape;253;g1f213c8c16b_0_ 19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Estados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6"/>
          <a:stretch/>
        </p:blipFill>
        <p:spPr>
          <a:xfrm>
            <a:off x="6300000" y="2160000"/>
            <a:ext cx="5467320" cy="348588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7"/>
          <a:stretch/>
        </p:blipFill>
        <p:spPr>
          <a:xfrm>
            <a:off x="180000" y="2520000"/>
            <a:ext cx="575964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266;g1f213c8c16b_0_ 20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305" name="Google Shape;267;g1f213c8c16b_0_ 2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6" name="Google Shape;268;g1f213c8c16b_0_ 2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07" name="Google Shape;269;g1f213c8c16b_0_ 2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308" name="Google Shape;287;g1f213c8c16b_0_ 2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309" name="Google Shape;288;g1f213c8c16b_0_ 2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0" name="Google Shape;289;g1f213c8c16b_0_ 2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1" name="Google Shape;253;g1f213c8c16b_0_ 20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Práctica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266;g1f213c8c16b_0_ 21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313" name="Google Shape;267;g1f213c8c16b_0_ 2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Google Shape;268;g1f213c8c16b_0_ 2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5" name="Google Shape;269;g1f213c8c16b_0_ 2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316" name="Google Shape;287;g1f213c8c16b_0_ 21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317" name="Google Shape;288;g1f213c8c16b_0_ 2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8" name="Google Shape;289;g1f213c8c16b_0_ 2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9" name="Google Shape;253;g1f213c8c16b_0_ 21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Recursos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1757880" y="2813040"/>
            <a:ext cx="8717760" cy="12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4200" spc="-1" strike="noStrike" u="sng">
                <a:solidFill>
                  <a:srgbClr val="0563c1"/>
                </a:solidFill>
                <a:uFillTx/>
                <a:latin typeface="Arial"/>
                <a:hlinkClick r:id="rId6"/>
              </a:rPr>
              <a:t>https://reactjs.org/link/react-devtools</a:t>
            </a:r>
            <a:endParaRPr b="0" lang="es-CO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160" cy="1335600"/>
          </a:xfrm>
          <a:prstGeom prst="rect">
            <a:avLst/>
          </a:prstGeom>
          <a:ln w="0">
            <a:noFill/>
          </a:ln>
        </p:spPr>
      </p:pic>
      <p:sp>
        <p:nvSpPr>
          <p:cNvPr id="322" name="Google Shape;312;g1f213c8c16b_0_211"/>
          <p:cNvSpPr/>
          <p:nvPr/>
        </p:nvSpPr>
        <p:spPr>
          <a:xfrm>
            <a:off x="1228680" y="585000"/>
            <a:ext cx="9564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240" cy="869760"/>
          </a:xfrm>
          <a:prstGeom prst="rect">
            <a:avLst/>
          </a:prstGeom>
          <a:ln w="0">
            <a:noFill/>
          </a:ln>
        </p:spPr>
      </p:pic>
      <p:pic>
        <p:nvPicPr>
          <p:cNvPr id="324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3280" cy="644760"/>
          </a:xfrm>
          <a:prstGeom prst="rect">
            <a:avLst/>
          </a:prstGeom>
          <a:ln w="0">
            <a:noFill/>
          </a:ln>
        </p:spPr>
      </p:pic>
      <p:pic>
        <p:nvPicPr>
          <p:cNvPr id="325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720" cy="1094760"/>
          </a:xfrm>
          <a:prstGeom prst="rect">
            <a:avLst/>
          </a:prstGeom>
          <a:ln w="0">
            <a:noFill/>
          </a:ln>
        </p:spPr>
      </p:pic>
      <p:pic>
        <p:nvPicPr>
          <p:cNvPr id="326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120" cy="377640"/>
          </a:xfrm>
          <a:prstGeom prst="rect">
            <a:avLst/>
          </a:prstGeom>
          <a:ln w="0">
            <a:noFill/>
          </a:ln>
        </p:spPr>
      </p:pic>
      <p:pic>
        <p:nvPicPr>
          <p:cNvPr id="327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360" cy="7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3;g1f213c8c16b_0_222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329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0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31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240" cy="2914560"/>
          </a:xfrm>
          <a:prstGeom prst="rect">
            <a:avLst/>
          </a:prstGeom>
          <a:ln w="0">
            <a:noFill/>
          </a:ln>
        </p:spPr>
      </p:pic>
      <p:pic>
        <p:nvPicPr>
          <p:cNvPr id="332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640" cy="1439280"/>
          </a:xfrm>
          <a:prstGeom prst="rect">
            <a:avLst/>
          </a:prstGeom>
          <a:ln w="0">
            <a:noFill/>
          </a:ln>
        </p:spPr>
      </p:pic>
      <p:pic>
        <p:nvPicPr>
          <p:cNvPr id="333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334" name="Google Shape;329;g1f213c8c16b_0_22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335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6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90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6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94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6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Conceptos básicos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rcRect l="0" t="0" r="0" b="38610"/>
          <a:stretch/>
        </p:blipFill>
        <p:spPr>
          <a:xfrm>
            <a:off x="2340000" y="2520000"/>
            <a:ext cx="3171240" cy="285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6576480" y="2520000"/>
            <a:ext cx="4943160" cy="332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660240" y="2520000"/>
            <a:ext cx="599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JSX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0000" y="3973680"/>
            <a:ext cx="980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PROPS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8"/>
          <a:stretch/>
        </p:blipFill>
        <p:spPr>
          <a:xfrm>
            <a:off x="2275920" y="3420000"/>
            <a:ext cx="3123720" cy="142812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9"/>
          <a:stretch/>
        </p:blipFill>
        <p:spPr>
          <a:xfrm>
            <a:off x="8100000" y="3420000"/>
            <a:ext cx="3943080" cy="311436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6300000" y="4860000"/>
            <a:ext cx="1254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ESTADOS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266;g1f213c8c16b_0_ 2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05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7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08" name="Google Shape;287;g1f213c8c16b_0_ 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09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1" name="Google Shape;253;g1f213c8c16b_0_ 2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Entorno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2880000" y="2340000"/>
            <a:ext cx="7559640" cy="31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266;g1f213c8c16b_0_ 22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14" name="Google Shape;267;g1f213c8c16b_0_ 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268;g1f213c8c16b_0_ 2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6" name="Google Shape;269;g1f213c8c16b_0_ 2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17" name="Google Shape;287;g1f213c8c16b_0_ 2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18" name="Google Shape;288;g1f213c8c16b_0_ 2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Google Shape;289;g1f213c8c16b_0_ 2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0" name="Google Shape;253;g1f213c8c16b_0_ 22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Entorno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"/>
          <p:cNvGraphicFramePr/>
          <p:nvPr/>
        </p:nvGraphicFramePr>
        <p:xfrm>
          <a:off x="7740720" y="2520720"/>
          <a:ext cx="14283720" cy="2519280"/>
        </p:xfrm>
        <a:graphic>
          <a:graphicData uri="http://schemas.openxmlformats.org/presentationml/2006/ole">
            <p:oleObj progId="Word.Document.12" r:id="rId6" spid="">
              <p:embed/>
              <p:pic>
                <p:nvPicPr>
                  <p:cNvPr id="122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7740720" y="2520720"/>
                    <a:ext cx="14283720" cy="2519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23" name="" descr=""/>
          <p:cNvPicPr/>
          <p:nvPr/>
        </p:nvPicPr>
        <p:blipFill>
          <a:blip r:embed="rId8"/>
          <a:stretch/>
        </p:blipFill>
        <p:spPr>
          <a:xfrm>
            <a:off x="8100000" y="4680000"/>
            <a:ext cx="4038120" cy="6087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9"/>
          <a:stretch/>
        </p:blipFill>
        <p:spPr>
          <a:xfrm>
            <a:off x="1022760" y="2442960"/>
            <a:ext cx="6536880" cy="367668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8280000" y="3420000"/>
            <a:ext cx="342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ff"/>
                </a:solidFill>
                <a:latin typeface="Arial"/>
                <a:hlinkClick r:id="rId10"/>
              </a:rPr>
              <a:t>https://github.com/nvm-sh/nvm</a:t>
            </a:r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266;g1f213c8c16b_0_ 1"/>
          <p:cNvGrpSpPr/>
          <p:nvPr/>
        </p:nvGrpSpPr>
        <p:grpSpPr>
          <a:xfrm>
            <a:off x="1800" y="0"/>
            <a:ext cx="12190320" cy="6856200"/>
            <a:chOff x="1800" y="0"/>
            <a:chExt cx="12190320" cy="6856200"/>
          </a:xfrm>
        </p:grpSpPr>
        <p:pic>
          <p:nvPicPr>
            <p:cNvPr id="127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180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180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9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30" name="Google Shape;287;g1f213c8c16b_0_ 1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31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3" name="Google Shape;253;g1f213c8c16b_0_ 1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6"/>
          <a:srcRect l="35859" t="0" r="0" b="0"/>
          <a:stretch/>
        </p:blipFill>
        <p:spPr>
          <a:xfrm>
            <a:off x="2520000" y="3757320"/>
            <a:ext cx="7199640" cy="38268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7"/>
          <a:stretch/>
        </p:blipFill>
        <p:spPr>
          <a:xfrm>
            <a:off x="3026880" y="4320000"/>
            <a:ext cx="6153120" cy="5612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8"/>
          <a:stretch/>
        </p:blipFill>
        <p:spPr>
          <a:xfrm>
            <a:off x="720000" y="5040000"/>
            <a:ext cx="10249560" cy="135180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9"/>
          <a:stretch/>
        </p:blipFill>
        <p:spPr>
          <a:xfrm>
            <a:off x="3240000" y="1800000"/>
            <a:ext cx="6305760" cy="4950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10"/>
          <a:stretch/>
        </p:blipFill>
        <p:spPr>
          <a:xfrm>
            <a:off x="2340000" y="2375640"/>
            <a:ext cx="8173080" cy="50436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1980000" y="1718280"/>
            <a:ext cx="540000" cy="1341720"/>
          </a:xfrm>
          <a:custGeom>
            <a:avLst/>
            <a:gdLst>
              <a:gd name="textAreaLeft" fmla="*/ 344880 w 540000"/>
              <a:gd name="textAreaRight" fmla="*/ 540360 w 540000"/>
              <a:gd name="textAreaTop" fmla="*/ 34920 h 1341720"/>
              <a:gd name="textAreaBottom" fmla="*/ 1306800 h 134172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360000" y="1841760"/>
            <a:ext cx="1895400" cy="8582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Power Shell </a:t>
            </a:r>
            <a:endParaRPr b="0" lang="es-CO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con permisos </a:t>
            </a:r>
            <a:endParaRPr b="0" lang="es-CO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de Administrador</a:t>
            </a:r>
            <a:endParaRPr b="0" lang="es-CO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66;g1f213c8c16b_0_ 10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42" name="Google Shape;267;g1f213c8c16b_0_ 1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268;g1f213c8c16b_0_ 1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4" name="Google Shape;269;g1f213c8c16b_0_ 1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45" name="Google Shape;287;g1f213c8c16b_0_ 1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46" name="Google Shape;288;g1f213c8c16b_0_ 1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289;g1f213c8c16b_0_ 1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Google Shape;253;g1f213c8c16b_0_ 10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6"/>
          <a:stretch/>
        </p:blipFill>
        <p:spPr>
          <a:xfrm>
            <a:off x="720000" y="1872000"/>
            <a:ext cx="11149560" cy="47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266;g1f213c8c16b_0_ 3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51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3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54" name="Google Shape;287;g1f213c8c16b_0_ 3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55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7" name="Google Shape;253;g1f213c8c16b_0_ 3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6"/>
          <a:stretch/>
        </p:blipFill>
        <p:spPr>
          <a:xfrm>
            <a:off x="2520000" y="2991960"/>
            <a:ext cx="7009560" cy="366768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7"/>
          <a:stretch/>
        </p:blipFill>
        <p:spPr>
          <a:xfrm>
            <a:off x="2520000" y="2744280"/>
            <a:ext cx="4562280" cy="67536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8"/>
          <a:stretch/>
        </p:blipFill>
        <p:spPr>
          <a:xfrm>
            <a:off x="8680680" y="3960000"/>
            <a:ext cx="3018960" cy="15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266;g1f213c8c16b_0_ 4"/>
          <p:cNvGrpSpPr/>
          <p:nvPr/>
        </p:nvGrpSpPr>
        <p:grpSpPr>
          <a:xfrm>
            <a:off x="49320" y="0"/>
            <a:ext cx="12190320" cy="6856200"/>
            <a:chOff x="49320" y="0"/>
            <a:chExt cx="12190320" cy="6856200"/>
          </a:xfrm>
        </p:grpSpPr>
        <p:pic>
          <p:nvPicPr>
            <p:cNvPr id="162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4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65" name="Google Shape;287;g1f213c8c16b_0_ 4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66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7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8" name="Google Shape;253;g1f213c8c16b_0_ 4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JSX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6"/>
          <a:stretch/>
        </p:blipFill>
        <p:spPr>
          <a:xfrm>
            <a:off x="2520000" y="2991960"/>
            <a:ext cx="7009560" cy="366768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7"/>
          <a:stretch/>
        </p:blipFill>
        <p:spPr>
          <a:xfrm>
            <a:off x="2520000" y="2744280"/>
            <a:ext cx="4562280" cy="67536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8"/>
          <a:stretch/>
        </p:blipFill>
        <p:spPr>
          <a:xfrm>
            <a:off x="8680680" y="3960000"/>
            <a:ext cx="3018960" cy="156132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9"/>
          <a:stretch/>
        </p:blipFill>
        <p:spPr>
          <a:xfrm>
            <a:off x="3420000" y="3420000"/>
            <a:ext cx="5125680" cy="308592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10"/>
          <a:stretch/>
        </p:blipFill>
        <p:spPr>
          <a:xfrm>
            <a:off x="606240" y="1260000"/>
            <a:ext cx="4208760" cy="191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2024-07-08T19:39:59Z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