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E53806-B5F4-41EC-AC9D-A708426A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2246050"/>
            <a:ext cx="9942142" cy="253133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b="1" dirty="0"/>
              <a:t>Stworzenie środowiska graficznego (w Unity) symulującego poruszające się obiekty</a:t>
            </a:r>
            <a:br>
              <a:rPr lang="pl-PL" sz="4400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F3A125-F7B0-4842-97ED-3E7D7F0D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5212385"/>
            <a:ext cx="8915399" cy="1126283"/>
          </a:xfrm>
        </p:spPr>
        <p:txBody>
          <a:bodyPr/>
          <a:lstStyle/>
          <a:p>
            <a:pPr algn="r"/>
            <a:r>
              <a:rPr lang="pl-PL" dirty="0"/>
              <a:t>Autor: Mateusz Mazurek</a:t>
            </a:r>
          </a:p>
          <a:p>
            <a:pPr algn="r"/>
            <a:r>
              <a:rPr lang="pl-PL" dirty="0"/>
              <a:t>Promotor: dr inż. Michał Staniszewski</a:t>
            </a:r>
          </a:p>
        </p:txBody>
      </p:sp>
    </p:spTree>
    <p:extLst>
      <p:ext uri="{BB962C8B-B14F-4D97-AF65-F5344CB8AC3E}">
        <p14:creationId xmlns:p14="http://schemas.microsoft.com/office/powerpoint/2010/main" val="19734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53C813-F46C-44C7-B719-19D47409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CA8C80-E594-48B7-9F1C-9F5C724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Celem projektu jest stworzenie środowiska bazującego na silniku graficznym Unity zawierającego elementy poruszające się generowanym losowo ruchem z możliwością zmiany kamery (widok 1 i 3 osoby). Środowisko powinno umożliwiać wygenerowanie pliku wynikowego. Dostępna powinna być także funkcjonalność wykrycia ruchu i zapisania położenia obiektu. Środowisko będzie wykorzystywane do oceny przydatności metod śledzenia obiektów w obrazach monitoringu miejskiego.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26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D5128D-EA0E-417D-B1D9-66B2D600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Zastosowane technologie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4FBAE3-DA8D-4712-9D95-BF8E5D7D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87" y="1540189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/>
              <a:t>Silnik graficzny UNITY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055CB8-E247-42C7-A496-CCEF8DB7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6" y="111239"/>
            <a:ext cx="2781688" cy="28578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19CC0E9-7420-4139-B143-25DD3E59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87" y="2275074"/>
            <a:ext cx="8305800" cy="44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A9607-6C6E-4F61-998E-DA164DAF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2" y="624110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/>
              <a:t>Biblioteka OpenCV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3523DD8-374A-409C-9435-A7C4554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99" y="200025"/>
            <a:ext cx="2782019" cy="3429000"/>
          </a:xfrm>
          <a:prstGeom prst="rect">
            <a:avLst/>
          </a:prstGeom>
        </p:spPr>
      </p:pic>
      <p:pic>
        <p:nvPicPr>
          <p:cNvPr id="7" name="image17.png">
            <a:extLst>
              <a:ext uri="{FF2B5EF4-FFF2-40B4-BE49-F238E27FC236}">
                <a16:creationId xmlns:a16="http://schemas.microsoft.com/office/drawing/2014/main" id="{D6C75019-D720-4454-8134-607FC41E86A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892" y="1556836"/>
            <a:ext cx="6791008" cy="4329613"/>
          </a:xfrm>
          <a:prstGeom prst="rect">
            <a:avLst/>
          </a:prstGeom>
          <a:ln/>
        </p:spPr>
      </p:pic>
      <p:pic>
        <p:nvPicPr>
          <p:cNvPr id="6" name="image32.png">
            <a:extLst>
              <a:ext uri="{FF2B5EF4-FFF2-40B4-BE49-F238E27FC236}">
                <a16:creationId xmlns:a16="http://schemas.microsoft.com/office/drawing/2014/main" id="{FE288440-A8A2-4D84-ADBF-8966920ACCD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02887" y="4086683"/>
            <a:ext cx="6589037" cy="2571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98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D28DB-F081-4261-8BDE-48205318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Efekt końcowy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1F64FE-07FE-450E-9288-7E82575A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40189"/>
            <a:ext cx="8915400" cy="3777622"/>
          </a:xfrm>
        </p:spPr>
        <p:txBody>
          <a:bodyPr/>
          <a:lstStyle/>
          <a:p>
            <a:r>
              <a:rPr lang="pl-PL"/>
              <a:t>UrbanTrafficSimulator</a:t>
            </a:r>
            <a:endParaRPr lang="pl-PL" dirty="0"/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313DCD0F-AC69-44B0-881F-37DE7CD231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29864" y="2130107"/>
            <a:ext cx="7280911" cy="4727893"/>
          </a:xfrm>
          <a:prstGeom prst="rect">
            <a:avLst/>
          </a:prstGeom>
          <a:ln/>
        </p:spPr>
      </p:pic>
      <p:pic>
        <p:nvPicPr>
          <p:cNvPr id="5" name="image21.png">
            <a:extLst>
              <a:ext uri="{FF2B5EF4-FFF2-40B4-BE49-F238E27FC236}">
                <a16:creationId xmlns:a16="http://schemas.microsoft.com/office/drawing/2014/main" id="{ACC78F0E-65D3-41A2-A304-7A2C969049B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70596" y="276225"/>
            <a:ext cx="2882800" cy="3857625"/>
          </a:xfrm>
          <a:prstGeom prst="rect">
            <a:avLst/>
          </a:prstGeom>
          <a:ln/>
        </p:spPr>
      </p:pic>
      <p:pic>
        <p:nvPicPr>
          <p:cNvPr id="6" name="image18.png">
            <a:extLst>
              <a:ext uri="{FF2B5EF4-FFF2-40B4-BE49-F238E27FC236}">
                <a16:creationId xmlns:a16="http://schemas.microsoft.com/office/drawing/2014/main" id="{A253908C-A242-4736-A893-6DB743676E6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7976" y="3175000"/>
            <a:ext cx="4400396" cy="322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01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51B96C72-8EE7-49CC-BB45-AA545E1D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1472383"/>
            <a:ext cx="8915400" cy="503457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9757B-6BFD-4A37-80DD-087D78B1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30928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MotionDetectorV3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632421-17AA-4328-988C-1408683F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4754362"/>
            <a:ext cx="9867900" cy="1752600"/>
          </a:xfrm>
          <a:prstGeom prst="rect">
            <a:avLst/>
          </a:prstGeom>
        </p:spPr>
      </p:pic>
      <p:pic>
        <p:nvPicPr>
          <p:cNvPr id="8" name="Obraz 7" descr="Obraz zawierający zewnętrzne&#10;&#10;Opis wygenerowany przy wysokim poziomie pewności">
            <a:extLst>
              <a:ext uri="{FF2B5EF4-FFF2-40B4-BE49-F238E27FC236}">
                <a16:creationId xmlns:a16="http://schemas.microsoft.com/office/drawing/2014/main" id="{B65AFAAA-88FF-45DF-9769-869BE2F44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4" y="209549"/>
            <a:ext cx="1924051" cy="192405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C879F8C-4398-4631-A4A2-7B6C506C8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" y="1359619"/>
            <a:ext cx="2581275" cy="218122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B5082A0-56ED-4F7F-A2BA-F3CFACB59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300" y="2878856"/>
            <a:ext cx="345938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C4C8F5-7C51-4706-81FE-6B78E2AC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62" y="2148110"/>
            <a:ext cx="8911687" cy="1775820"/>
          </a:xfrm>
        </p:spPr>
        <p:txBody>
          <a:bodyPr>
            <a:normAutofit/>
          </a:bodyPr>
          <a:lstStyle/>
          <a:p>
            <a:pPr algn="ctr"/>
            <a:r>
              <a:rPr lang="pl-PL" sz="4800" dirty="0"/>
              <a:t>Prezentacja działania oprogramowania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57F9D2-2843-4492-A8F4-E2A01D8C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1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4BF22-2B12-4D17-90BB-5A64ADBE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96" y="2665974"/>
            <a:ext cx="8911687" cy="1280890"/>
          </a:xfrm>
        </p:spPr>
        <p:txBody>
          <a:bodyPr>
            <a:normAutofit/>
          </a:bodyPr>
          <a:lstStyle/>
          <a:p>
            <a:r>
              <a:rPr lang="pl-PL" sz="4400" dirty="0"/>
              <a:t>Dziękuje za uwagę!</a:t>
            </a:r>
          </a:p>
        </p:txBody>
      </p:sp>
    </p:spTree>
    <p:extLst>
      <p:ext uri="{BB962C8B-B14F-4D97-AF65-F5344CB8AC3E}">
        <p14:creationId xmlns:p14="http://schemas.microsoft.com/office/powerpoint/2010/main" val="3904344989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103</Words>
  <Application>Microsoft Office PowerPoint</Application>
  <PresentationFormat>Panoramiczny</PresentationFormat>
  <Paragraphs>13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Smuga</vt:lpstr>
      <vt:lpstr>Stworzenie środowiska graficznego (w Unity) symulującego poruszające się obiekty </vt:lpstr>
      <vt:lpstr>Cel Projektu</vt:lpstr>
      <vt:lpstr>Zastosowane technologie</vt:lpstr>
      <vt:lpstr>Prezentacja programu PowerPoint</vt:lpstr>
      <vt:lpstr>Efekt końcowy</vt:lpstr>
      <vt:lpstr>Prezentacja programu PowerPoint</vt:lpstr>
      <vt:lpstr>Prezentacja działania oprogramowania</vt:lpstr>
      <vt:lpstr>Dziękuje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Stworzenie środowiska graficznego (w Unity) symulującego poruszające się obiekty</dc:title>
  <dc:creator>Mateusz Mazurek</dc:creator>
  <cp:lastModifiedBy>Mateusz Mazurek</cp:lastModifiedBy>
  <cp:revision>7</cp:revision>
  <dcterms:created xsi:type="dcterms:W3CDTF">2018-01-31T20:13:42Z</dcterms:created>
  <dcterms:modified xsi:type="dcterms:W3CDTF">2018-02-07T21:00:59Z</dcterms:modified>
</cp:coreProperties>
</file>