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C50C"/>
    <a:srgbClr val="B61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26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Imagen 11" descr="1103453878_preview_3d3608476c517c91fd6c41ccaf9e2e1199f424c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-22860"/>
            <a:ext cx="12198350" cy="69291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5273"/>
            <a:ext cx="9144000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es-ES">
                <a:ln>
                  <a:solidFill>
                    <a:srgbClr val="00B0F0"/>
                  </a:solidFill>
                </a:ln>
                <a:solidFill>
                  <a:srgbClr val="22C50C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INTEGRANTES</a:t>
            </a:r>
            <a:endParaRPr lang="en-US" altLang="es-ES">
              <a:ln>
                <a:solidFill>
                  <a:srgbClr val="00B0F0"/>
                </a:solidFill>
              </a:ln>
              <a:solidFill>
                <a:srgbClr val="22C50C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54755"/>
            <a:ext cx="9144000" cy="262001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en-US" altLang="es-ES">
                <a:ln w="12700">
                  <a:solidFill>
                    <a:srgbClr val="B618D8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GONZALEZ BECERRA SERGIO - 15211300</a:t>
            </a:r>
            <a:endParaRPr lang="en-US" altLang="es-ES">
              <a:ln w="12700">
                <a:solidFill>
                  <a:srgbClr val="B618D8"/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US" altLang="es-ES">
                <a:ln w="12700">
                  <a:solidFill>
                    <a:srgbClr val="B618D8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GUTIERREZ CRUZ JORMAN ELIUD - 15211303</a:t>
            </a:r>
            <a:endParaRPr lang="en-US" altLang="es-ES">
              <a:ln w="12700">
                <a:solidFill>
                  <a:srgbClr val="B618D8"/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US" altLang="es-ES">
                <a:ln w="12700">
                  <a:solidFill>
                    <a:srgbClr val="B618D8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MIRANDA ESPINOZA OSCAR ROBERTO - 15211904</a:t>
            </a:r>
            <a:endParaRPr lang="en-US" altLang="es-ES">
              <a:ln w="12700">
                <a:solidFill>
                  <a:srgbClr val="B618D8"/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US" altLang="es-ES">
                <a:ln w="12700">
                  <a:solidFill>
                    <a:srgbClr val="B618D8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PINO ALVAREZ OSCAR BRANDON - 17210622</a:t>
            </a:r>
            <a:endParaRPr lang="en-US" altLang="es-ES">
              <a:ln w="12700">
                <a:solidFill>
                  <a:srgbClr val="B618D8"/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US" altLang="es-ES">
                <a:ln w="12700">
                  <a:solidFill>
                    <a:srgbClr val="B618D8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TRONCO MOLINA EDGAR - 17212191</a:t>
            </a:r>
            <a:endParaRPr lang="en-US" altLang="es-ES">
              <a:ln w="12700">
                <a:solidFill>
                  <a:srgbClr val="B618D8"/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endParaRPr lang="en-US" altLang="es-ES">
              <a:ln w="12700">
                <a:solidFill>
                  <a:srgbClr val="B618D8"/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ángulo 6"/>
          <p:cNvSpPr/>
          <p:nvPr/>
        </p:nvSpPr>
        <p:spPr>
          <a:xfrm>
            <a:off x="-43815" y="-43180"/>
            <a:ext cx="12235180" cy="6911340"/>
          </a:xfrm>
          <a:prstGeom prst="rect">
            <a:avLst/>
          </a:prstGeom>
          <a:gradFill>
            <a:gsLst>
              <a:gs pos="31000">
                <a:schemeClr val="tx1">
                  <a:lumMod val="85000"/>
                  <a:lumOff val="15000"/>
                </a:schemeClr>
              </a:gs>
              <a:gs pos="0">
                <a:schemeClr val="bg1"/>
              </a:gs>
              <a:gs pos="1000">
                <a:schemeClr val="tx1">
                  <a:lumMod val="75000"/>
                  <a:lumOff val="25000"/>
                </a:schemeClr>
              </a:gs>
              <a:gs pos="9800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6" name="Rectángulo 5"/>
          <p:cNvSpPr/>
          <p:nvPr/>
        </p:nvSpPr>
        <p:spPr>
          <a:xfrm>
            <a:off x="-1005840" y="2160270"/>
            <a:ext cx="12202795" cy="30460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isometricRightUp"/>
              <a:lightRig rig="threePt" dir="t"/>
            </a:scene3d>
          </a:bodyPr>
          <a:p>
            <a:pPr algn="ctr"/>
            <a:r>
              <a:rPr lang="en-US" altLang="es-ES" sz="9600" b="1">
                <a:ln w="28575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gradFill>
                  <a:gsLst>
                    <a:gs pos="96000">
                      <a:schemeClr val="tx1"/>
                    </a:gs>
                    <a:gs pos="62000">
                      <a:schemeClr val="accent2">
                        <a:lumMod val="75000"/>
                      </a:schemeClr>
                    </a:gs>
                    <a:gs pos="36000">
                      <a:schemeClr val="bg1">
                        <a:lumMod val="65000"/>
                      </a:schemeClr>
                    </a:gs>
                  </a:gsLst>
                  <a:lin ang="5700000" scaled="0"/>
                </a:gradFill>
                <a:effectLst/>
              </a:rPr>
              <a:t>STREETS </a:t>
            </a:r>
            <a:endParaRPr lang="en-US" altLang="es-ES" sz="9600" b="1">
              <a:ln w="28575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gradFill>
                <a:gsLst>
                  <a:gs pos="96000">
                    <a:schemeClr val="tx1"/>
                  </a:gs>
                  <a:gs pos="62000">
                    <a:schemeClr val="accent2">
                      <a:lumMod val="75000"/>
                    </a:schemeClr>
                  </a:gs>
                  <a:gs pos="36000">
                    <a:schemeClr val="bg1">
                      <a:lumMod val="65000"/>
                    </a:schemeClr>
                  </a:gs>
                </a:gsLst>
                <a:lin ang="5700000" scaled="0"/>
              </a:gradFill>
              <a:effectLst/>
            </a:endParaRPr>
          </a:p>
          <a:p>
            <a:pPr algn="ctr"/>
            <a:r>
              <a:rPr lang="en-US" altLang="es-ES" sz="9600" b="1">
                <a:ln w="28575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gradFill>
                  <a:gsLst>
                    <a:gs pos="96000">
                      <a:schemeClr val="tx1"/>
                    </a:gs>
                    <a:gs pos="62000">
                      <a:schemeClr val="accent2">
                        <a:lumMod val="75000"/>
                      </a:schemeClr>
                    </a:gs>
                    <a:gs pos="36000">
                      <a:schemeClr val="bg1">
                        <a:lumMod val="65000"/>
                      </a:schemeClr>
                    </a:gs>
                  </a:gsLst>
                  <a:lin ang="5700000" scaled="0"/>
                </a:gradFill>
                <a:effectLst/>
              </a:rPr>
              <a:t>						IN TURMOIL</a:t>
            </a:r>
            <a:endParaRPr lang="en-US" altLang="es-ES" sz="9600" b="1">
              <a:ln w="28575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gradFill>
                <a:gsLst>
                  <a:gs pos="96000">
                    <a:schemeClr val="tx1"/>
                  </a:gs>
                  <a:gs pos="62000">
                    <a:schemeClr val="accent2">
                      <a:lumMod val="75000"/>
                    </a:schemeClr>
                  </a:gs>
                  <a:gs pos="36000">
                    <a:schemeClr val="bg1">
                      <a:lumMod val="65000"/>
                    </a:schemeClr>
                  </a:gs>
                </a:gsLst>
                <a:lin ang="570000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ángulo 6"/>
          <p:cNvSpPr/>
          <p:nvPr/>
        </p:nvSpPr>
        <p:spPr>
          <a:xfrm>
            <a:off x="-43815" y="-43180"/>
            <a:ext cx="12235180" cy="6911340"/>
          </a:xfrm>
          <a:prstGeom prst="rect">
            <a:avLst/>
          </a:prstGeom>
          <a:gradFill>
            <a:gsLst>
              <a:gs pos="31000">
                <a:schemeClr val="tx1">
                  <a:lumMod val="85000"/>
                  <a:lumOff val="15000"/>
                </a:schemeClr>
              </a:gs>
              <a:gs pos="0">
                <a:schemeClr val="bg1"/>
              </a:gs>
              <a:gs pos="1000">
                <a:schemeClr val="tx1">
                  <a:lumMod val="75000"/>
                  <a:lumOff val="25000"/>
                </a:schemeClr>
              </a:gs>
              <a:gs pos="9800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pic>
        <p:nvPicPr>
          <p:cNvPr id="5" name="Imagen 4" descr="logo_un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165" y="2359660"/>
            <a:ext cx="7444105" cy="2138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/>
          <p:cNvSpPr/>
          <p:nvPr/>
        </p:nvSpPr>
        <p:spPr>
          <a:xfrm>
            <a:off x="-43815" y="-43180"/>
            <a:ext cx="12235180" cy="6911340"/>
          </a:xfrm>
          <a:prstGeom prst="rect">
            <a:avLst/>
          </a:prstGeom>
          <a:gradFill>
            <a:gsLst>
              <a:gs pos="31000">
                <a:schemeClr val="tx1">
                  <a:lumMod val="85000"/>
                  <a:lumOff val="15000"/>
                </a:schemeClr>
              </a:gs>
              <a:gs pos="0">
                <a:schemeClr val="bg1"/>
              </a:gs>
              <a:gs pos="1000">
                <a:schemeClr val="tx1">
                  <a:lumMod val="75000"/>
                  <a:lumOff val="25000"/>
                </a:schemeClr>
              </a:gs>
              <a:gs pos="9800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pic>
        <p:nvPicPr>
          <p:cNvPr id="2" name="Marcador de posición de contenido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6690" y="151765"/>
            <a:ext cx="5715000" cy="3543935"/>
          </a:xfrm>
          <a:prstGeom prst="rect">
            <a:avLst/>
          </a:prstGeom>
        </p:spPr>
      </p:pic>
      <p:pic>
        <p:nvPicPr>
          <p:cNvPr id="3" name="Marcador de posición de contenido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0940" y="2383790"/>
            <a:ext cx="5845810" cy="4309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7" name="Rectángulo 6"/>
          <p:cNvSpPr/>
          <p:nvPr/>
        </p:nvSpPr>
        <p:spPr>
          <a:xfrm>
            <a:off x="-43815" y="-43180"/>
            <a:ext cx="12235180" cy="6911340"/>
          </a:xfrm>
          <a:prstGeom prst="rect">
            <a:avLst/>
          </a:prstGeom>
          <a:gradFill>
            <a:gsLst>
              <a:gs pos="31000">
                <a:schemeClr val="tx1">
                  <a:lumMod val="85000"/>
                  <a:lumOff val="15000"/>
                </a:schemeClr>
              </a:gs>
              <a:gs pos="0">
                <a:schemeClr val="bg1"/>
              </a:gs>
              <a:gs pos="1000">
                <a:schemeClr val="tx1">
                  <a:lumMod val="75000"/>
                  <a:lumOff val="25000"/>
                </a:schemeClr>
              </a:gs>
              <a:gs pos="9800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pic>
        <p:nvPicPr>
          <p:cNvPr id="2" name="Marcador de posición de contenido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93485" y="207010"/>
            <a:ext cx="5711190" cy="4283710"/>
          </a:xfrm>
          <a:prstGeom prst="rect">
            <a:avLst/>
          </a:prstGeom>
        </p:spPr>
      </p:pic>
      <p:pic>
        <p:nvPicPr>
          <p:cNvPr id="3" name="Marcador de posición de contenido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7960" y="2436495"/>
            <a:ext cx="5685155" cy="4264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ángulo 6"/>
          <p:cNvSpPr/>
          <p:nvPr/>
        </p:nvSpPr>
        <p:spPr>
          <a:xfrm>
            <a:off x="-43815" y="-43180"/>
            <a:ext cx="12235180" cy="6911340"/>
          </a:xfrm>
          <a:prstGeom prst="rect">
            <a:avLst/>
          </a:prstGeom>
          <a:gradFill>
            <a:gsLst>
              <a:gs pos="31000">
                <a:schemeClr val="tx1">
                  <a:lumMod val="85000"/>
                  <a:lumOff val="15000"/>
                </a:schemeClr>
              </a:gs>
              <a:gs pos="0">
                <a:schemeClr val="bg1"/>
              </a:gs>
              <a:gs pos="1000">
                <a:schemeClr val="tx1">
                  <a:lumMod val="75000"/>
                  <a:lumOff val="25000"/>
                </a:schemeClr>
              </a:gs>
              <a:gs pos="9800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pic>
        <p:nvPicPr>
          <p:cNvPr id="2" name="Marcador de posición de contenido 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547495" y="589280"/>
            <a:ext cx="9096375" cy="5362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WPS Presentation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Tema de Office</vt:lpstr>
      <vt:lpstr>INTEGRANTES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</dc:title>
  <dc:creator>Oromir</dc:creator>
  <cp:lastModifiedBy>Oromir</cp:lastModifiedBy>
  <cp:revision>2</cp:revision>
  <dcterms:created xsi:type="dcterms:W3CDTF">2019-02-28T09:56:00Z</dcterms:created>
  <dcterms:modified xsi:type="dcterms:W3CDTF">2019-02-28T18:31:11Z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3082-10.2.0.7635</vt:lpwstr>
  </property>
</Properties>
</file>