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5143500"/>
  <p:notesSz cx="6858000" cy="9144000"/>
  <p:embeddedFontLst>
    <p:embeddedFont>
      <p:font typeface="Average" charset="0"/>
      <p:regular r:id="rId25"/>
    </p:embeddedFont>
    <p:embeddedFont>
      <p:font typeface="Oswald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8d5870e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8d5870ec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8d5870e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8d5870e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863cd7d6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863cd7d6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863cd7d6_2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863cd7d6_2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8d5870ec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38d5870ec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8d5870ec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8d5870ec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863cd7d6_2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863cd7d6_2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7600c834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7600c834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5d6f0bbc_0_1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5d6f0bbc_0_1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5d6f0bbc_0_10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5d6f0bbc_0_1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5d6f0bbc_0_10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5d6f0bbc_0_10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5d6f0bbc_0_10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5d6f0bbc_0_10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81414499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81414499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5d6f0bbc_0_1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5d6f0bbc_0_1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863cd7d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863cd7d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863cd7d6_2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863cd7d6_2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863cd7d6_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863cd7d6_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ime.usp.br/~pf/estruturas-de-dados/aulas/st-twothree.html" TargetMode="Externa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media" Target="../media/media3.mp4"/><Relationship Id="rId4" Type="http://schemas.openxmlformats.org/officeDocument/2006/relationships/video" Target="../media/media3.mp4"/><Relationship Id="rId3" Type="http://schemas.openxmlformats.org/officeDocument/2006/relationships/image" Target="../media/image11.png"/><Relationship Id="rId2" Type="http://schemas.microsoft.com/office/2007/relationships/media" Target="../media/media2.mp4"/><Relationship Id="rId1" Type="http://schemas.openxmlformats.org/officeDocument/2006/relationships/video" Target="../media/media2.mp4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microsoft.com/office/2007/relationships/media" Target="../media/media5.mp4"/><Relationship Id="rId4" Type="http://schemas.openxmlformats.org/officeDocument/2006/relationships/video" Target="../media/media5.mp4"/><Relationship Id="rId3" Type="http://schemas.openxmlformats.org/officeDocument/2006/relationships/image" Target="../media/image13.png"/><Relationship Id="rId2" Type="http://schemas.microsoft.com/office/2007/relationships/media" Target="../media/media4.mp4"/><Relationship Id="rId1" Type="http://schemas.openxmlformats.org/officeDocument/2006/relationships/video" Target="../media/media4.mp4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34340" y="222313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Árvore 2-3-4</a:t>
            </a:r>
            <a:endParaRPr sz="6000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728355" y="3298630"/>
            <a:ext cx="7688100" cy="13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Mateus Monteiro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711490" y="2222995"/>
            <a:ext cx="56676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/>
              <a:t>https://github.com/OsOperadores/ProjetoP2.git</a:t>
            </a:r>
            <a:endParaRPr sz="16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521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4712875" y="3803700"/>
            <a:ext cx="4174500" cy="1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foto retirada: &lt;</a:t>
            </a:r>
            <a:r>
              <a:rPr lang="pt-BR">
                <a:solidFill>
                  <a:schemeClr val="hlink"/>
                </a:solidFill>
                <a:hlinkClick r:id="rId2"/>
              </a:rPr>
              <a:t>https://www.ime.usp.br/~pf/estruturas-de-dados/aulas/st-twothree.htm</a:t>
            </a:r>
            <a:r>
              <a:rPr lang="pt-BR">
                <a:solidFill>
                  <a:srgbClr val="FFFFFF"/>
                </a:solidFill>
                <a:hlinkClick r:id="rId2"/>
              </a:rPr>
              <a:t>l</a:t>
            </a:r>
            <a:r>
              <a:rPr lang="pt-BR">
                <a:solidFill>
                  <a:srgbClr val="FFFFFF"/>
                </a:solidFill>
              </a:rPr>
              <a:t>&gt; Acessado em: 27 de setembro de 2018.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e022652fbf04c170600796993025c0574fecc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333500" y="935990"/>
            <a:ext cx="6598920" cy="4206875"/>
          </a:xfrm>
          <a:prstGeom prst="rect">
            <a:avLst/>
          </a:prstGeom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250105" y="2303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 da Estrutura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9646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2-3-4</a:t>
            </a:r>
            <a:endParaRPr lang="pt-BR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53300" y="0"/>
            <a:ext cx="49920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4578" y="0"/>
            <a:ext cx="80948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79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2-3-4</a:t>
            </a:r>
            <a:endParaRPr lang="pt-BR"/>
          </a:p>
        </p:txBody>
      </p:sp>
      <p:pic>
        <p:nvPicPr>
          <p:cNvPr id="1" name="remoçao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278130" y="1327150"/>
            <a:ext cx="4825365" cy="2832100"/>
          </a:xfrm>
          <a:prstGeom prst="rect">
            <a:avLst/>
          </a:prstGeom>
        </p:spPr>
      </p:pic>
      <p:pic>
        <p:nvPicPr>
          <p:cNvPr id="2" name="remoçao2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25315" y="1327785"/>
            <a:ext cx="4753610" cy="283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31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2-3-4</a:t>
            </a:r>
            <a:endParaRPr lang="pt-BR"/>
          </a:p>
        </p:txBody>
      </p:sp>
      <p:pic>
        <p:nvPicPr>
          <p:cNvPr id="1" name="remoçao3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96520" y="1523365"/>
            <a:ext cx="4396105" cy="2493010"/>
          </a:xfrm>
          <a:prstGeom prst="rect">
            <a:avLst/>
          </a:prstGeom>
        </p:spPr>
      </p:pic>
      <p:pic>
        <p:nvPicPr>
          <p:cNvPr id="2" name="remoçao4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99585" y="1523365"/>
            <a:ext cx="4889500" cy="249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3009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Realoca 2-3-4</a:t>
            </a:r>
            <a:endParaRPr lang="pt-BR"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37600" y="0"/>
            <a:ext cx="73264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volta a motivação</a:t>
            </a:r>
            <a:endParaRPr lang="pt-BR"/>
          </a:p>
        </p:txBody>
      </p:sp>
      <p:sp>
        <p:nvSpPr>
          <p:cNvPr id="183" name="Google Shape;183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árvore 2-3-4 garantirá que  a altura  será O (log N) usando apenas 2, 3 ou 4 filhos por nó.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tempos de busca são proporcionais a altura O(h) (recuperação por árvores n-árias).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Porém desperdiça espaço porque muitos nós não estão nem mesmo cheios pelo metade. 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 lang="pt-BR"/>
          </a:p>
        </p:txBody>
      </p:sp>
      <p:sp>
        <p:nvSpPr>
          <p:cNvPr id="189" name="Google Shape;189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2-3-4 Trees and RedBlack Trees</a:t>
            </a:r>
            <a:r>
              <a:rPr lang="pt-BR" sz="1400"/>
              <a:t>. Disponível em: &lt;</a:t>
            </a:r>
            <a:r>
              <a:rPr lang="pt-BR" sz="1400">
                <a:solidFill>
                  <a:schemeClr val="hlink"/>
                </a:solidFill>
              </a:rPr>
              <a:t>https://www.cs.purdue.edu/homes/ayg/CS251/slides/chap13b.pdf</a:t>
            </a:r>
            <a:r>
              <a:rPr lang="pt-BR" sz="1400"/>
              <a:t>&gt;. Acesso em: 28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ABC Sampaio</a:t>
            </a:r>
            <a:r>
              <a:rPr lang="pt-BR" sz="1400"/>
              <a:t>. Disponível em: &lt;</a:t>
            </a:r>
            <a:r>
              <a:rPr lang="pt-BR" sz="1400">
                <a:solidFill>
                  <a:schemeClr val="hlink"/>
                </a:solidFill>
              </a:rPr>
              <a:t>http://www.ufpa.br/sampaio/curso_de_estdados_1/arvores/arvore_234/introducao.htm</a:t>
            </a:r>
            <a:r>
              <a:rPr lang="pt-BR" sz="1400"/>
              <a:t>&gt; Acesso em: 24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Educative</a:t>
            </a:r>
            <a:r>
              <a:rPr lang="pt-BR" sz="1400"/>
              <a:t>. Disponível em: &lt;</a:t>
            </a:r>
            <a:r>
              <a:rPr lang="pt-BR" sz="1400">
                <a:solidFill>
                  <a:schemeClr val="hlink"/>
                </a:solidFill>
              </a:rPr>
              <a:t>https://www.educative.io/page/5689413791121408/80001</a:t>
            </a:r>
            <a:r>
              <a:rPr lang="pt-BR" sz="1400"/>
              <a:t>&gt; Acesso em: 27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IME USP</a:t>
            </a:r>
            <a:r>
              <a:rPr lang="pt-BR" sz="1400"/>
              <a:t>. Disponível em: &lt;</a:t>
            </a:r>
            <a:r>
              <a:rPr lang="pt-BR" sz="1400">
                <a:solidFill>
                  <a:schemeClr val="hlink"/>
                </a:solidFill>
              </a:rPr>
              <a:t>https://www.ime.usp.br/~pf/estruturas-de-dados/aulas/st-twothree.html</a:t>
            </a:r>
            <a:r>
              <a:rPr lang="pt-BR" sz="1400"/>
              <a:t>&gt; Acesso em: 27 de setembro de 2018.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755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 lang="pt-BR"/>
          </a:p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727545" y="1283410"/>
            <a:ext cx="7688700" cy="3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Minimizar a altura maximizando os filhos em uma “árvore d”;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Procura deixar que cada nó tenha d filhos para obtermos tempo de pesquisa O (log</a:t>
            </a:r>
            <a:r>
              <a:rPr lang="pt-BR" baseline="-25000"/>
              <a:t>d </a:t>
            </a:r>
            <a:r>
              <a:rPr lang="pt-BR"/>
              <a:t>n).</a:t>
            </a:r>
            <a:endParaRPr lang="pt-BR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26640" y="2834025"/>
            <a:ext cx="6099325" cy="2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 lang="pt-BR"/>
          </a:p>
        </p:txBody>
      </p:sp>
      <p:sp>
        <p:nvSpPr>
          <p:cNvPr id="74" name="Google Shape;74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que é?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Estrutura de dados auto-balanceada. Onde cada nó desta árvore só pode ter no máximo quatro filhos. Com isso ela sempre mantém o balanço perfeito, ou seja todos os nós externos vão possuir a mesma profundidade.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 generalização de um nó permite múltiplas chaves e filhos.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Para que serve?</a:t>
            </a:r>
            <a:endParaRPr lang="pt-BR"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Usada para implementar dicionários;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Usada para auto completar.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 lang="pt-BR"/>
          </a:p>
        </p:txBody>
      </p:sp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397980" y="1017790"/>
            <a:ext cx="8348100" cy="3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Cada nó armazena três valores, no máximo, classificados do menor para o maior.</a:t>
            </a:r>
            <a:endParaRPr lang="pt-BR" sz="1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Todos os nós da folha estão no mesmo nível (perfeitamente equilibrados).</a:t>
            </a:r>
            <a:endParaRPr lang="pt-BR" sz="1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Um nó interno (sem folha) pode ter 2, 3 ou 4 filhos. Mais precisamente, os nós podem ser dos três tipos a seguir.</a:t>
            </a:r>
            <a:endParaRPr lang="pt-BR"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2-nó: o nó tem dois ponteiros filho e um elemento de dados.</a:t>
            </a:r>
            <a:endParaRPr lang="pt-BR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3-nó: o nó tem três ponteiros filho e dois elementos de dados.</a:t>
            </a:r>
            <a:endParaRPr lang="pt-BR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4-nó: o nó tem quatro ponteiros filho e três elementos de dados.</a:t>
            </a:r>
            <a:endParaRPr lang="pt-BR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600"/>
              <a:t>Um nó de folha pode ter 2, 3 ou 4 itens, mas não tem filhos. Em outras palavras, uma folha é 2-Nó, 3-Nó ou 4-Nó onde todas os filhos são nulos.</a:t>
            </a:r>
            <a:endParaRPr lang="pt-BR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Curiosidade: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que não é chamada de árvore 1-2-3-4?</a:t>
            </a:r>
            <a:endParaRPr lang="pt-BR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Porque um nó não pode ter apenas um filho como as árvores binárias. </a:t>
            </a:r>
            <a:endParaRPr lang="pt-BR"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67125" y="2333400"/>
            <a:ext cx="19050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834215" y="3924075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Árvore Binária		  						                                             Árvore 2-3-4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38721" y="2430180"/>
            <a:ext cx="5211250" cy="13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 lang="pt-BR"/>
          </a:p>
        </p:txBody>
      </p:sp>
      <p:sp>
        <p:nvSpPr>
          <p:cNvPr id="95" name="Google Shape;9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que manipula os dados da Estrutura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Inserção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Remoção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Realocar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Figuras após os códigos para facilitar a explicação</a:t>
            </a:r>
            <a:br>
              <a:rPr lang="pt-BR"/>
            </a:b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99065" y="22853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Inserir 2-3-4</a:t>
            </a:r>
            <a:endParaRPr lang="pt-BR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12061" y="-1"/>
            <a:ext cx="53458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85600" y="0"/>
            <a:ext cx="544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55526" y="0"/>
            <a:ext cx="7032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2562</Words>
  <Application>WPS Presentation</Application>
  <PresentationFormat/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Arial</vt:lpstr>
      <vt:lpstr>Oswald</vt:lpstr>
      <vt:lpstr>Average</vt:lpstr>
      <vt:lpstr>DejaVu Math TeX Gyre</vt:lpstr>
      <vt:lpstr>微软雅黑</vt:lpstr>
      <vt:lpstr>Droid Sans Fallback</vt:lpstr>
      <vt:lpstr/>
      <vt:lpstr>Arial Unicode MS</vt:lpstr>
      <vt:lpstr>DejaVu Sans</vt:lpstr>
      <vt:lpstr>NanumBarunGothic</vt:lpstr>
      <vt:lpstr>Slate</vt:lpstr>
      <vt:lpstr>https://github.com/OsOperadores/ProjetoP2.git</vt:lpstr>
      <vt:lpstr>Motivação</vt:lpstr>
      <vt:lpstr>Estrutura de Dados</vt:lpstr>
      <vt:lpstr>Definições</vt:lpstr>
      <vt:lpstr>Curiosidade:</vt:lpstr>
      <vt:lpstr>Código</vt:lpstr>
      <vt:lpstr>Inserir 2-3-4</vt:lpstr>
      <vt:lpstr>PowerPoint 演示文稿</vt:lpstr>
      <vt:lpstr>PowerPoint 演示文稿</vt:lpstr>
      <vt:lpstr>PowerPoint 演示文稿</vt:lpstr>
      <vt:lpstr>Animação da Estrutura</vt:lpstr>
      <vt:lpstr>Remover 2-3-4</vt:lpstr>
      <vt:lpstr>PowerPoint 演示文稿</vt:lpstr>
      <vt:lpstr>Remover 2-3-4</vt:lpstr>
      <vt:lpstr>Remover 2-3-4</vt:lpstr>
      <vt:lpstr>Realoca 2-3-4</vt:lpstr>
      <vt:lpstr>De volta a motivação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2-3-4</dc:title>
  <dc:creator/>
  <cp:lastModifiedBy>mateus</cp:lastModifiedBy>
  <cp:revision>2</cp:revision>
  <dcterms:created xsi:type="dcterms:W3CDTF">2018-10-03T19:06:35Z</dcterms:created>
  <dcterms:modified xsi:type="dcterms:W3CDTF">2018-10-03T19:06:35Z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