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FE9CC-21BF-419E-BA59-29531AE34751}" v="121" dt="2024-11-18T07:01:18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一郎 逢坂" userId="906a583e3c117b64" providerId="LiveId" clId="{B45FE9CC-21BF-419E-BA59-29531AE34751}"/>
    <pc:docChg chg="undo custSel addSld modSld">
      <pc:chgData name="一郎 逢坂" userId="906a583e3c117b64" providerId="LiveId" clId="{B45FE9CC-21BF-419E-BA59-29531AE34751}" dt="2024-11-18T07:03:49.649" v="1755" actId="1076"/>
      <pc:docMkLst>
        <pc:docMk/>
      </pc:docMkLst>
      <pc:sldChg chg="addSp delSp modSp new mod">
        <pc:chgData name="一郎 逢坂" userId="906a583e3c117b64" providerId="LiveId" clId="{B45FE9CC-21BF-419E-BA59-29531AE34751}" dt="2024-11-18T07:03:49.649" v="1755" actId="1076"/>
        <pc:sldMkLst>
          <pc:docMk/>
          <pc:sldMk cId="3863422303" sldId="256"/>
        </pc:sldMkLst>
        <pc:spChg chg="del">
          <ac:chgData name="一郎 逢坂" userId="906a583e3c117b64" providerId="LiveId" clId="{B45FE9CC-21BF-419E-BA59-29531AE34751}" dt="2024-11-18T05:45:56.737" v="1" actId="478"/>
          <ac:spMkLst>
            <pc:docMk/>
            <pc:sldMk cId="3863422303" sldId="256"/>
            <ac:spMk id="2" creationId="{98F1A5B8-7FC5-438C-CD43-2F4FDDA97235}"/>
          </ac:spMkLst>
        </pc:spChg>
        <pc:spChg chg="del">
          <ac:chgData name="一郎 逢坂" userId="906a583e3c117b64" providerId="LiveId" clId="{B45FE9CC-21BF-419E-BA59-29531AE34751}" dt="2024-11-18T05:45:59.709" v="2" actId="478"/>
          <ac:spMkLst>
            <pc:docMk/>
            <pc:sldMk cId="3863422303" sldId="256"/>
            <ac:spMk id="3" creationId="{CBE8AEFB-D1B7-E2A2-428B-6614BAF63921}"/>
          </ac:spMkLst>
        </pc:spChg>
        <pc:spChg chg="add mod">
          <ac:chgData name="一郎 逢坂" userId="906a583e3c117b64" providerId="LiveId" clId="{B45FE9CC-21BF-419E-BA59-29531AE34751}" dt="2024-11-18T05:48:57.118" v="74" actId="113"/>
          <ac:spMkLst>
            <pc:docMk/>
            <pc:sldMk cId="3863422303" sldId="256"/>
            <ac:spMk id="4" creationId="{3CD39458-2B23-83D1-B563-F8EC27A234C4}"/>
          </ac:spMkLst>
        </pc:spChg>
        <pc:spChg chg="add mod">
          <ac:chgData name="一郎 逢坂" userId="906a583e3c117b64" providerId="LiveId" clId="{B45FE9CC-21BF-419E-BA59-29531AE34751}" dt="2024-11-18T05:51:50.929" v="172" actId="14100"/>
          <ac:spMkLst>
            <pc:docMk/>
            <pc:sldMk cId="3863422303" sldId="256"/>
            <ac:spMk id="5" creationId="{CC80AB57-DE1B-D876-2CD7-C9896007B923}"/>
          </ac:spMkLst>
        </pc:spChg>
        <pc:spChg chg="add mod">
          <ac:chgData name="一郎 逢坂" userId="906a583e3c117b64" providerId="LiveId" clId="{B45FE9CC-21BF-419E-BA59-29531AE34751}" dt="2024-11-18T05:53:19.477" v="267"/>
          <ac:spMkLst>
            <pc:docMk/>
            <pc:sldMk cId="3863422303" sldId="256"/>
            <ac:spMk id="6" creationId="{945AB02B-EDD3-C071-47CF-5ACD3D6CA9F4}"/>
          </ac:spMkLst>
        </pc:spChg>
        <pc:spChg chg="add mod">
          <ac:chgData name="一郎 逢坂" userId="906a583e3c117b64" providerId="LiveId" clId="{B45FE9CC-21BF-419E-BA59-29531AE34751}" dt="2024-11-18T06:41:58.784" v="1602" actId="1076"/>
          <ac:spMkLst>
            <pc:docMk/>
            <pc:sldMk cId="3863422303" sldId="256"/>
            <ac:spMk id="7" creationId="{2123DFBB-8A32-CC54-F2D5-4DAA1F18AB2F}"/>
          </ac:spMkLst>
        </pc:spChg>
        <pc:spChg chg="add mod">
          <ac:chgData name="一郎 逢坂" userId="906a583e3c117b64" providerId="LiveId" clId="{B45FE9CC-21BF-419E-BA59-29531AE34751}" dt="2024-11-18T06:41:32.367" v="1599" actId="1076"/>
          <ac:spMkLst>
            <pc:docMk/>
            <pc:sldMk cId="3863422303" sldId="256"/>
            <ac:spMk id="8" creationId="{32EC5399-7BD7-E74F-D121-D1FC05C49C92}"/>
          </ac:spMkLst>
        </pc:spChg>
        <pc:spChg chg="add del mod">
          <ac:chgData name="一郎 逢坂" userId="906a583e3c117b64" providerId="LiveId" clId="{B45FE9CC-21BF-419E-BA59-29531AE34751}" dt="2024-11-18T06:12:51.685" v="847"/>
          <ac:spMkLst>
            <pc:docMk/>
            <pc:sldMk cId="3863422303" sldId="256"/>
            <ac:spMk id="9" creationId="{7DDD1F27-2F8C-6CB7-08AD-EF5219B9FD4B}"/>
          </ac:spMkLst>
        </pc:spChg>
        <pc:spChg chg="add mod">
          <ac:chgData name="一郎 逢坂" userId="906a583e3c117b64" providerId="LiveId" clId="{B45FE9CC-21BF-419E-BA59-29531AE34751}" dt="2024-11-18T06:41:38.450" v="1600" actId="1076"/>
          <ac:spMkLst>
            <pc:docMk/>
            <pc:sldMk cId="3863422303" sldId="256"/>
            <ac:spMk id="10" creationId="{DA069244-192C-7F10-F987-F01536EA4AA0}"/>
          </ac:spMkLst>
        </pc:spChg>
        <pc:spChg chg="add mod">
          <ac:chgData name="一郎 逢坂" userId="906a583e3c117b64" providerId="LiveId" clId="{B45FE9CC-21BF-419E-BA59-29531AE34751}" dt="2024-11-18T06:41:41.356" v="1601" actId="1076"/>
          <ac:spMkLst>
            <pc:docMk/>
            <pc:sldMk cId="3863422303" sldId="256"/>
            <ac:spMk id="11" creationId="{A3D9EA85-7693-3410-AFAA-F89AAE08BFD2}"/>
          </ac:spMkLst>
        </pc:spChg>
        <pc:spChg chg="add del mod">
          <ac:chgData name="一郎 逢坂" userId="906a583e3c117b64" providerId="LiveId" clId="{B45FE9CC-21BF-419E-BA59-29531AE34751}" dt="2024-11-18T06:27:25.132" v="1127" actId="47"/>
          <ac:spMkLst>
            <pc:docMk/>
            <pc:sldMk cId="3863422303" sldId="256"/>
            <ac:spMk id="12" creationId="{4BFC5E96-E1F5-B0F3-3D05-940DA67CF9E4}"/>
          </ac:spMkLst>
        </pc:spChg>
        <pc:spChg chg="add mod">
          <ac:chgData name="一郎 逢坂" userId="906a583e3c117b64" providerId="LiveId" clId="{B45FE9CC-21BF-419E-BA59-29531AE34751}" dt="2024-11-18T06:27:24.881" v="1126"/>
          <ac:spMkLst>
            <pc:docMk/>
            <pc:sldMk cId="3863422303" sldId="256"/>
            <ac:spMk id="14" creationId="{EBC6CF57-928E-D927-E6CB-123DA97ACAE8}"/>
          </ac:spMkLst>
        </pc:spChg>
        <pc:spChg chg="add mod">
          <ac:chgData name="一郎 逢坂" userId="906a583e3c117b64" providerId="LiveId" clId="{B45FE9CC-21BF-419E-BA59-29531AE34751}" dt="2024-11-18T06:27:24.881" v="1126"/>
          <ac:spMkLst>
            <pc:docMk/>
            <pc:sldMk cId="3863422303" sldId="256"/>
            <ac:spMk id="15" creationId="{FFB8B7FC-D7F1-7FF3-28CA-7CA394E2AB22}"/>
          </ac:spMkLst>
        </pc:spChg>
        <pc:spChg chg="add mod">
          <ac:chgData name="一郎 逢坂" userId="906a583e3c117b64" providerId="LiveId" clId="{B45FE9CC-21BF-419E-BA59-29531AE34751}" dt="2024-11-18T06:27:24.881" v="1126"/>
          <ac:spMkLst>
            <pc:docMk/>
            <pc:sldMk cId="3863422303" sldId="256"/>
            <ac:spMk id="19" creationId="{123EE9C9-3C8D-6E9B-1FB1-5B272EA40969}"/>
          </ac:spMkLst>
        </pc:spChg>
        <pc:spChg chg="add mod">
          <ac:chgData name="一郎 逢坂" userId="906a583e3c117b64" providerId="LiveId" clId="{B45FE9CC-21BF-419E-BA59-29531AE34751}" dt="2024-11-18T06:27:24.881" v="1126"/>
          <ac:spMkLst>
            <pc:docMk/>
            <pc:sldMk cId="3863422303" sldId="256"/>
            <ac:spMk id="24" creationId="{E36219CA-6937-B51D-5A74-B25575EC0947}"/>
          </ac:spMkLst>
        </pc:spChg>
        <pc:spChg chg="add mod">
          <ac:chgData name="一郎 逢坂" userId="906a583e3c117b64" providerId="LiveId" clId="{B45FE9CC-21BF-419E-BA59-29531AE34751}" dt="2024-11-18T06:27:24.881" v="1126"/>
          <ac:spMkLst>
            <pc:docMk/>
            <pc:sldMk cId="3863422303" sldId="256"/>
            <ac:spMk id="25" creationId="{34D9DBDF-20AE-E32C-C67D-B0055A2A9DEB}"/>
          </ac:spMkLst>
        </pc:spChg>
        <pc:spChg chg="add mod">
          <ac:chgData name="一郎 逢坂" userId="906a583e3c117b64" providerId="LiveId" clId="{B45FE9CC-21BF-419E-BA59-29531AE34751}" dt="2024-11-18T06:27:24.881" v="1126"/>
          <ac:spMkLst>
            <pc:docMk/>
            <pc:sldMk cId="3863422303" sldId="256"/>
            <ac:spMk id="26" creationId="{B1A800EB-00E4-03F7-1AF1-9770F1EDFE9E}"/>
          </ac:spMkLst>
        </pc:spChg>
        <pc:spChg chg="add mod">
          <ac:chgData name="一郎 逢坂" userId="906a583e3c117b64" providerId="LiveId" clId="{B45FE9CC-21BF-419E-BA59-29531AE34751}" dt="2024-11-18T06:27:24.881" v="1126"/>
          <ac:spMkLst>
            <pc:docMk/>
            <pc:sldMk cId="3863422303" sldId="256"/>
            <ac:spMk id="27" creationId="{18805D16-63C6-0884-92BD-5576F275F5A1}"/>
          </ac:spMkLst>
        </pc:spChg>
        <pc:spChg chg="add mod">
          <ac:chgData name="一郎 逢坂" userId="906a583e3c117b64" providerId="LiveId" clId="{B45FE9CC-21BF-419E-BA59-29531AE34751}" dt="2024-11-18T06:27:24.881" v="1126"/>
          <ac:spMkLst>
            <pc:docMk/>
            <pc:sldMk cId="3863422303" sldId="256"/>
            <ac:spMk id="28" creationId="{DDDBA110-3C15-C0B6-2D17-B5F92064593A}"/>
          </ac:spMkLst>
        </pc:spChg>
        <pc:spChg chg="add del mod">
          <ac:chgData name="一郎 逢坂" userId="906a583e3c117b64" providerId="LiveId" clId="{B45FE9CC-21BF-419E-BA59-29531AE34751}" dt="2024-11-18T06:27:24.170" v="1123" actId="22"/>
          <ac:spMkLst>
            <pc:docMk/>
            <pc:sldMk cId="3863422303" sldId="256"/>
            <ac:spMk id="37" creationId="{F12F0355-AB48-C26C-D609-04EB64BACC40}"/>
          </ac:spMkLst>
        </pc:spChg>
        <pc:spChg chg="add mod">
          <ac:chgData name="一郎 逢坂" userId="906a583e3c117b64" providerId="LiveId" clId="{B45FE9CC-21BF-419E-BA59-29531AE34751}" dt="2024-11-18T06:27:30.224" v="1129"/>
          <ac:spMkLst>
            <pc:docMk/>
            <pc:sldMk cId="3863422303" sldId="256"/>
            <ac:spMk id="40" creationId="{EBC6CF57-928E-D927-E6CB-123DA97ACAE8}"/>
          </ac:spMkLst>
        </pc:spChg>
        <pc:spChg chg="add mod">
          <ac:chgData name="一郎 逢坂" userId="906a583e3c117b64" providerId="LiveId" clId="{B45FE9CC-21BF-419E-BA59-29531AE34751}" dt="2024-11-18T06:27:30.224" v="1129"/>
          <ac:spMkLst>
            <pc:docMk/>
            <pc:sldMk cId="3863422303" sldId="256"/>
            <ac:spMk id="41" creationId="{FFB8B7FC-D7F1-7FF3-28CA-7CA394E2AB22}"/>
          </ac:spMkLst>
        </pc:spChg>
        <pc:spChg chg="add mod">
          <ac:chgData name="一郎 逢坂" userId="906a583e3c117b64" providerId="LiveId" clId="{B45FE9CC-21BF-419E-BA59-29531AE34751}" dt="2024-11-18T06:27:30.224" v="1129"/>
          <ac:spMkLst>
            <pc:docMk/>
            <pc:sldMk cId="3863422303" sldId="256"/>
            <ac:spMk id="45" creationId="{123EE9C9-3C8D-6E9B-1FB1-5B272EA40969}"/>
          </ac:spMkLst>
        </pc:spChg>
        <pc:spChg chg="add mod">
          <ac:chgData name="一郎 逢坂" userId="906a583e3c117b64" providerId="LiveId" clId="{B45FE9CC-21BF-419E-BA59-29531AE34751}" dt="2024-11-18T06:27:30.224" v="1129"/>
          <ac:spMkLst>
            <pc:docMk/>
            <pc:sldMk cId="3863422303" sldId="256"/>
            <ac:spMk id="50" creationId="{E36219CA-6937-B51D-5A74-B25575EC0947}"/>
          </ac:spMkLst>
        </pc:spChg>
        <pc:spChg chg="add mod">
          <ac:chgData name="一郎 逢坂" userId="906a583e3c117b64" providerId="LiveId" clId="{B45FE9CC-21BF-419E-BA59-29531AE34751}" dt="2024-11-18T06:27:30.224" v="1129"/>
          <ac:spMkLst>
            <pc:docMk/>
            <pc:sldMk cId="3863422303" sldId="256"/>
            <ac:spMk id="51" creationId="{34D9DBDF-20AE-E32C-C67D-B0055A2A9DEB}"/>
          </ac:spMkLst>
        </pc:spChg>
        <pc:spChg chg="add mod">
          <ac:chgData name="一郎 逢坂" userId="906a583e3c117b64" providerId="LiveId" clId="{B45FE9CC-21BF-419E-BA59-29531AE34751}" dt="2024-11-18T06:27:30.224" v="1129"/>
          <ac:spMkLst>
            <pc:docMk/>
            <pc:sldMk cId="3863422303" sldId="256"/>
            <ac:spMk id="52" creationId="{B1A800EB-00E4-03F7-1AF1-9770F1EDFE9E}"/>
          </ac:spMkLst>
        </pc:spChg>
        <pc:spChg chg="add mod">
          <ac:chgData name="一郎 逢坂" userId="906a583e3c117b64" providerId="LiveId" clId="{B45FE9CC-21BF-419E-BA59-29531AE34751}" dt="2024-11-18T06:27:30.224" v="1129"/>
          <ac:spMkLst>
            <pc:docMk/>
            <pc:sldMk cId="3863422303" sldId="256"/>
            <ac:spMk id="53" creationId="{18805D16-63C6-0884-92BD-5576F275F5A1}"/>
          </ac:spMkLst>
        </pc:spChg>
        <pc:spChg chg="add mod">
          <ac:chgData name="一郎 逢坂" userId="906a583e3c117b64" providerId="LiveId" clId="{B45FE9CC-21BF-419E-BA59-29531AE34751}" dt="2024-11-18T06:27:30.224" v="1129"/>
          <ac:spMkLst>
            <pc:docMk/>
            <pc:sldMk cId="3863422303" sldId="256"/>
            <ac:spMk id="54" creationId="{DDDBA110-3C15-C0B6-2D17-B5F92064593A}"/>
          </ac:spMkLst>
        </pc:spChg>
        <pc:spChg chg="add mod">
          <ac:chgData name="一郎 逢坂" userId="906a583e3c117b64" providerId="LiveId" clId="{B45FE9CC-21BF-419E-BA59-29531AE34751}" dt="2024-11-18T06:41:08.793" v="1595" actId="1076"/>
          <ac:spMkLst>
            <pc:docMk/>
            <pc:sldMk cId="3863422303" sldId="256"/>
            <ac:spMk id="56" creationId="{F3C28BE9-89B2-EC00-00C5-1981A450ADDE}"/>
          </ac:spMkLst>
        </pc:spChg>
        <pc:spChg chg="add mod">
          <ac:chgData name="一郎 逢坂" userId="906a583e3c117b64" providerId="LiveId" clId="{B45FE9CC-21BF-419E-BA59-29531AE34751}" dt="2024-11-18T06:41:04.632" v="1594" actId="1076"/>
          <ac:spMkLst>
            <pc:docMk/>
            <pc:sldMk cId="3863422303" sldId="256"/>
            <ac:spMk id="57" creationId="{0A561667-CB71-8053-0490-D65C8291E56A}"/>
          </ac:spMkLst>
        </pc:spChg>
        <pc:spChg chg="add del mod">
          <ac:chgData name="一郎 逢坂" userId="906a583e3c117b64" providerId="LiveId" clId="{B45FE9CC-21BF-419E-BA59-29531AE34751}" dt="2024-11-18T06:38:21.421" v="1593" actId="478"/>
          <ac:spMkLst>
            <pc:docMk/>
            <pc:sldMk cId="3863422303" sldId="256"/>
            <ac:spMk id="58" creationId="{61E28B59-080A-0C53-7C46-B6A43C535C3B}"/>
          </ac:spMkLst>
        </pc:spChg>
        <pc:spChg chg="add mod">
          <ac:chgData name="一郎 逢坂" userId="906a583e3c117b64" providerId="LiveId" clId="{B45FE9CC-21BF-419E-BA59-29531AE34751}" dt="2024-11-18T06:58:27.815" v="1627" actId="20577"/>
          <ac:spMkLst>
            <pc:docMk/>
            <pc:sldMk cId="3863422303" sldId="256"/>
            <ac:spMk id="59" creationId="{56DB6E3A-1A40-174E-23AD-F53BABF200FD}"/>
          </ac:spMkLst>
        </pc:spChg>
        <pc:spChg chg="add mod">
          <ac:chgData name="一郎 逢坂" userId="906a583e3c117b64" providerId="LiveId" clId="{B45FE9CC-21BF-419E-BA59-29531AE34751}" dt="2024-11-18T07:03:49.649" v="1755" actId="1076"/>
          <ac:spMkLst>
            <pc:docMk/>
            <pc:sldMk cId="3863422303" sldId="256"/>
            <ac:spMk id="60" creationId="{A9714EF3-4C39-4968-497D-8E9EDC95ADAF}"/>
          </ac:spMkLst>
        </pc:spChg>
        <pc:graphicFrameChg chg="add mod modGraphic">
          <ac:chgData name="一郎 逢坂" userId="906a583e3c117b64" providerId="LiveId" clId="{B45FE9CC-21BF-419E-BA59-29531AE34751}" dt="2024-11-18T06:27:24.596" v="1125" actId="1076"/>
          <ac:graphicFrameMkLst>
            <pc:docMk/>
            <pc:sldMk cId="3863422303" sldId="256"/>
            <ac:graphicFrameMk id="13" creationId="{DE39D0F2-AB10-158C-C415-083CDFC4B64A}"/>
          </ac:graphicFrameMkLst>
        </pc:graphicFrameChg>
        <pc:graphicFrameChg chg="add mod">
          <ac:chgData name="一郎 逢坂" userId="906a583e3c117b64" providerId="LiveId" clId="{B45FE9CC-21BF-419E-BA59-29531AE34751}" dt="2024-11-18T06:27:23.714" v="1122" actId="1076"/>
          <ac:graphicFrameMkLst>
            <pc:docMk/>
            <pc:sldMk cId="3863422303" sldId="256"/>
            <ac:graphicFrameMk id="38" creationId="{1B1C2751-6FD5-F3B2-2329-FDC98E5578D5}"/>
          </ac:graphicFrameMkLst>
        </pc:graphicFrameChg>
        <pc:graphicFrameChg chg="add mod">
          <ac:chgData name="一郎 逢坂" userId="906a583e3c117b64" providerId="LiveId" clId="{B45FE9CC-21BF-419E-BA59-29531AE34751}" dt="2024-11-18T06:27:28.563" v="1128"/>
          <ac:graphicFrameMkLst>
            <pc:docMk/>
            <pc:sldMk cId="3863422303" sldId="256"/>
            <ac:graphicFrameMk id="39" creationId="{724B721A-1DC7-4E53-FE26-FD2CC619A328}"/>
          </ac:graphicFrameMkLst>
        </pc:graphicFrameChg>
        <pc:graphicFrameChg chg="add mod">
          <ac:chgData name="一郎 逢坂" userId="906a583e3c117b64" providerId="LiveId" clId="{B45FE9CC-21BF-419E-BA59-29531AE34751}" dt="2024-11-18T06:41:14.638" v="1596" actId="1076"/>
          <ac:graphicFrameMkLst>
            <pc:docMk/>
            <pc:sldMk cId="3863422303" sldId="256"/>
            <ac:graphicFrameMk id="55" creationId="{64E7B2F7-0A5C-0EAE-8D6E-E8047CD32383}"/>
          </ac:graphicFrameMkLst>
        </pc:graphicFrameChg>
        <pc:cxnChg chg="add mod">
          <ac:chgData name="一郎 逢坂" userId="906a583e3c117b64" providerId="LiveId" clId="{B45FE9CC-21BF-419E-BA59-29531AE34751}" dt="2024-11-18T06:27:24.881" v="1126"/>
          <ac:cxnSpMkLst>
            <pc:docMk/>
            <pc:sldMk cId="3863422303" sldId="256"/>
            <ac:cxnSpMk id="16" creationId="{A6F46A25-AC84-CD06-63DB-E30F77638F11}"/>
          </ac:cxnSpMkLst>
        </pc:cxnChg>
        <pc:cxnChg chg="add mod">
          <ac:chgData name="一郎 逢坂" userId="906a583e3c117b64" providerId="LiveId" clId="{B45FE9CC-21BF-419E-BA59-29531AE34751}" dt="2024-11-18T06:27:24.881" v="1126"/>
          <ac:cxnSpMkLst>
            <pc:docMk/>
            <pc:sldMk cId="3863422303" sldId="256"/>
            <ac:cxnSpMk id="17" creationId="{DFC38DA5-8AED-D715-6F0A-0DFE324D36B8}"/>
          </ac:cxnSpMkLst>
        </pc:cxnChg>
        <pc:cxnChg chg="add mod">
          <ac:chgData name="一郎 逢坂" userId="906a583e3c117b64" providerId="LiveId" clId="{B45FE9CC-21BF-419E-BA59-29531AE34751}" dt="2024-11-18T06:27:24.881" v="1126"/>
          <ac:cxnSpMkLst>
            <pc:docMk/>
            <pc:sldMk cId="3863422303" sldId="256"/>
            <ac:cxnSpMk id="18" creationId="{C2A8FE85-2BEC-1EF4-26CE-3F6D54B1F3F2}"/>
          </ac:cxnSpMkLst>
        </pc:cxnChg>
        <pc:cxnChg chg="add mod">
          <ac:chgData name="一郎 逢坂" userId="906a583e3c117b64" providerId="LiveId" clId="{B45FE9CC-21BF-419E-BA59-29531AE34751}" dt="2024-11-18T06:27:24.881" v="1126"/>
          <ac:cxnSpMkLst>
            <pc:docMk/>
            <pc:sldMk cId="3863422303" sldId="256"/>
            <ac:cxnSpMk id="20" creationId="{FACB98D6-7726-0C1D-928A-8782748BEEA3}"/>
          </ac:cxnSpMkLst>
        </pc:cxnChg>
        <pc:cxnChg chg="add mod">
          <ac:chgData name="一郎 逢坂" userId="906a583e3c117b64" providerId="LiveId" clId="{B45FE9CC-21BF-419E-BA59-29531AE34751}" dt="2024-11-18T06:27:24.881" v="1126"/>
          <ac:cxnSpMkLst>
            <pc:docMk/>
            <pc:sldMk cId="3863422303" sldId="256"/>
            <ac:cxnSpMk id="21" creationId="{B4E66687-AF6E-BFD5-9DE3-93097C1C6BCD}"/>
          </ac:cxnSpMkLst>
        </pc:cxnChg>
        <pc:cxnChg chg="add mod">
          <ac:chgData name="一郎 逢坂" userId="906a583e3c117b64" providerId="LiveId" clId="{B45FE9CC-21BF-419E-BA59-29531AE34751}" dt="2024-11-18T06:27:24.881" v="1126"/>
          <ac:cxnSpMkLst>
            <pc:docMk/>
            <pc:sldMk cId="3863422303" sldId="256"/>
            <ac:cxnSpMk id="22" creationId="{0C295894-DFE3-6A1F-A6DE-AD4AE78B59DF}"/>
          </ac:cxnSpMkLst>
        </pc:cxnChg>
        <pc:cxnChg chg="add mod">
          <ac:chgData name="一郎 逢坂" userId="906a583e3c117b64" providerId="LiveId" clId="{B45FE9CC-21BF-419E-BA59-29531AE34751}" dt="2024-11-18T06:27:24.881" v="1126"/>
          <ac:cxnSpMkLst>
            <pc:docMk/>
            <pc:sldMk cId="3863422303" sldId="256"/>
            <ac:cxnSpMk id="23" creationId="{6AAE067C-A9CD-F6A4-4351-FB1235DDA5A3}"/>
          </ac:cxnSpMkLst>
        </pc:cxnChg>
        <pc:cxnChg chg="add mod">
          <ac:chgData name="一郎 逢坂" userId="906a583e3c117b64" providerId="LiveId" clId="{B45FE9CC-21BF-419E-BA59-29531AE34751}" dt="2024-11-18T06:27:30.224" v="1129"/>
          <ac:cxnSpMkLst>
            <pc:docMk/>
            <pc:sldMk cId="3863422303" sldId="256"/>
            <ac:cxnSpMk id="42" creationId="{A6F46A25-AC84-CD06-63DB-E30F77638F11}"/>
          </ac:cxnSpMkLst>
        </pc:cxnChg>
        <pc:cxnChg chg="add mod">
          <ac:chgData name="一郎 逢坂" userId="906a583e3c117b64" providerId="LiveId" clId="{B45FE9CC-21BF-419E-BA59-29531AE34751}" dt="2024-11-18T06:27:30.224" v="1129"/>
          <ac:cxnSpMkLst>
            <pc:docMk/>
            <pc:sldMk cId="3863422303" sldId="256"/>
            <ac:cxnSpMk id="43" creationId="{DFC38DA5-8AED-D715-6F0A-0DFE324D36B8}"/>
          </ac:cxnSpMkLst>
        </pc:cxnChg>
        <pc:cxnChg chg="add mod">
          <ac:chgData name="一郎 逢坂" userId="906a583e3c117b64" providerId="LiveId" clId="{B45FE9CC-21BF-419E-BA59-29531AE34751}" dt="2024-11-18T06:27:30.224" v="1129"/>
          <ac:cxnSpMkLst>
            <pc:docMk/>
            <pc:sldMk cId="3863422303" sldId="256"/>
            <ac:cxnSpMk id="44" creationId="{C2A8FE85-2BEC-1EF4-26CE-3F6D54B1F3F2}"/>
          </ac:cxnSpMkLst>
        </pc:cxnChg>
        <pc:cxnChg chg="add mod">
          <ac:chgData name="一郎 逢坂" userId="906a583e3c117b64" providerId="LiveId" clId="{B45FE9CC-21BF-419E-BA59-29531AE34751}" dt="2024-11-18T06:27:30.224" v="1129"/>
          <ac:cxnSpMkLst>
            <pc:docMk/>
            <pc:sldMk cId="3863422303" sldId="256"/>
            <ac:cxnSpMk id="46" creationId="{FACB98D6-7726-0C1D-928A-8782748BEEA3}"/>
          </ac:cxnSpMkLst>
        </pc:cxnChg>
        <pc:cxnChg chg="add mod">
          <ac:chgData name="一郎 逢坂" userId="906a583e3c117b64" providerId="LiveId" clId="{B45FE9CC-21BF-419E-BA59-29531AE34751}" dt="2024-11-18T06:27:30.224" v="1129"/>
          <ac:cxnSpMkLst>
            <pc:docMk/>
            <pc:sldMk cId="3863422303" sldId="256"/>
            <ac:cxnSpMk id="47" creationId="{B4E66687-AF6E-BFD5-9DE3-93097C1C6BCD}"/>
          </ac:cxnSpMkLst>
        </pc:cxnChg>
        <pc:cxnChg chg="add mod">
          <ac:chgData name="一郎 逢坂" userId="906a583e3c117b64" providerId="LiveId" clId="{B45FE9CC-21BF-419E-BA59-29531AE34751}" dt="2024-11-18T06:27:30.224" v="1129"/>
          <ac:cxnSpMkLst>
            <pc:docMk/>
            <pc:sldMk cId="3863422303" sldId="256"/>
            <ac:cxnSpMk id="48" creationId="{0C295894-DFE3-6A1F-A6DE-AD4AE78B59DF}"/>
          </ac:cxnSpMkLst>
        </pc:cxnChg>
        <pc:cxnChg chg="add mod">
          <ac:chgData name="一郎 逢坂" userId="906a583e3c117b64" providerId="LiveId" clId="{B45FE9CC-21BF-419E-BA59-29531AE34751}" dt="2024-11-18T06:27:30.224" v="1129"/>
          <ac:cxnSpMkLst>
            <pc:docMk/>
            <pc:sldMk cId="3863422303" sldId="256"/>
            <ac:cxnSpMk id="49" creationId="{6AAE067C-A9CD-F6A4-4351-FB1235DDA5A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991223-DFF3-9C63-DE34-1497EE663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1D9A54-225D-5BDF-DBF8-E57A157FE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0C2038-F58F-22A2-708D-C298CE81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ED31-35B9-4434-99CD-920717CE4A3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AE237C-55C5-1E44-2EAA-824F2AD1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6AEE56-B259-17B0-4CF2-DA6864AC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07D0-6207-469B-831C-3AA1C33C1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9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175075-7D88-4151-65F8-BF2E9C2A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55C523-3A1B-B318-BFC9-11E29CF89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B1D9EC-1105-5ED0-33AF-33225FCA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ED31-35B9-4434-99CD-920717CE4A3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23A7BC-00FA-EA24-9F22-36B6D1E9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ADD5B1-36E4-5ED6-F328-EB71022A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07D0-6207-469B-831C-3AA1C33C1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88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9172A17-5C87-56BB-4D7F-60A77CD88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B56A68-F022-FD0F-83CD-5A1EADA8F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83455C-C2F9-950B-EE3F-5908E1AD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ED31-35B9-4434-99CD-920717CE4A3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65496-87A9-9A5E-CF88-18C88CBFB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C8D49F-DB24-F866-4275-014BF8FA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07D0-6207-469B-831C-3AA1C33C1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9863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28FA78-C149-81C9-D4B2-6CAE2263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5704A3-86C3-99FB-07FA-472DCE724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C767BC-6F90-5DA5-F0DE-C2B04BF0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ED31-35B9-4434-99CD-920717CE4A3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B28683-5290-70CB-6D17-3D8A4F67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993513-22D4-229A-19B3-19881AB3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07D0-6207-469B-831C-3AA1C33C1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09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047E32-B057-FD2C-2937-85550B70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D3D03C-3F2F-9F02-B2A2-2B4475035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D3D489-7CEE-B2B6-A096-4BE4E960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ED31-35B9-4434-99CD-920717CE4A3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1F2000-3E78-2775-C396-E8E26F6A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BC555F-7E28-6F94-58C1-B3E12714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07D0-6207-469B-831C-3AA1C33C1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88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F0F959-D6C9-39ED-52C5-FE2E2A01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08BBBD-6A46-36C0-15AF-F2C432656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5A49E7-7ED7-2E59-9F06-261CD314B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FD8577-B777-033C-10B7-8218E932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ED31-35B9-4434-99CD-920717CE4A3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E04BCF-615A-4E4C-BC5B-D938D1E6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1904B9-C09D-8D96-04F2-06E54574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07D0-6207-469B-831C-3AA1C33C1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3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D37625-1F0A-5C38-DCE9-17BC5D7E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236F7F-4125-6D8B-57E7-15E97CF47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0D51E7-89E2-BCA9-F57E-C764E4BEC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C3E7F12-3DC7-E9AE-9929-3E5D268F1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966C28-9854-BFC2-A843-FBD1CB99E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8AE94F-E774-C900-B28C-D5A7C6E9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ED31-35B9-4434-99CD-920717CE4A3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8898BC3-1F5D-1B72-79E0-6BE26FE0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A49C07-11B6-D1E5-7298-8A2A0AE0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07D0-6207-469B-831C-3AA1C33C1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81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BC8E6-76CE-27EE-7809-972E6368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58C304-9A0C-196D-5C98-E1C25D51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ED31-35B9-4434-99CD-920717CE4A3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D0E956-8506-1732-1F64-9DA2032A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B948B5-D5D8-D852-7AC1-40A2BADD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07D0-6207-469B-831C-3AA1C33C1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18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242975E-772D-944B-9A78-450C403A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ED31-35B9-4434-99CD-920717CE4A3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86102B-DBC6-DA77-7C64-F82D5AD5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46E855-BD66-A518-A0DE-139EF030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07D0-6207-469B-831C-3AA1C33C1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25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80AE7-DB59-CEE1-ED81-0BBFF1CD3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E27F73-C10E-EF9B-EE31-4C3B6D21F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89921B-5B07-9A02-9498-588D7491C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BC56B1-3600-701E-570B-AB42DD6E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ED31-35B9-4434-99CD-920717CE4A3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8E197F-3073-DFB0-F6F3-0D719D9E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FA9E60-5B30-7634-32DC-8AE420F1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07D0-6207-469B-831C-3AA1C33C1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15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E00AC-7078-9385-3A06-1FA7AE9C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AC10F1-BDD9-1070-8D9E-0BCBEFF3A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B4ECCB-4A2A-0B66-83B4-AEE9EF8F0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15AEE9-959B-BD0A-18D0-E9E6827F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ED31-35B9-4434-99CD-920717CE4A3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4E8CCE-C647-4450-2411-B91213B0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2A28D8-7D87-558D-CED7-3493B12C2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07D0-6207-469B-831C-3AA1C33C1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46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B8C86C2-B7B3-7A09-9F88-EB7F5D2B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ED0050-8541-C581-3C35-C22012477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720ADC-03BA-F70F-71CE-05F804BA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6ED31-35B9-4434-99CD-920717CE4A30}" type="datetimeFigureOut">
              <a:rPr kumimoji="1" lang="ja-JP" altLang="en-US" smtClean="0"/>
              <a:t>2024/11/18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77F58C-5174-40A2-340F-26E850036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6D3B2-485D-631E-D010-DFB1A75C6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07D0-6207-469B-831C-3AA1C33C1D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45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kumimoji="1"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kumimoji="1"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kumimoji="1"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.xlsx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CD39458-2B23-83D1-B563-F8EC27A234C4}"/>
                  </a:ext>
                </a:extLst>
              </p:cNvPr>
              <p:cNvSpPr txBox="1"/>
              <p:nvPr/>
            </p:nvSpPr>
            <p:spPr>
              <a:xfrm>
                <a:off x="471948" y="422787"/>
                <a:ext cx="2507226" cy="1264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b="1" dirty="0"/>
                  <a:t>運動量</a:t>
                </a:r>
                <a:endParaRPr kumimoji="1" lang="en-US" altLang="ja-JP" sz="2000" b="1" dirty="0"/>
              </a:p>
              <a:p>
                <a:r>
                  <a:rPr lang="ja-JP" altLang="en-US" dirty="0"/>
                  <a:t>物体の運動の勢いを表すベクトル量。</a:t>
                </a:r>
                <a:endParaRPr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CD39458-2B23-83D1-B563-F8EC27A23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8" y="422787"/>
                <a:ext cx="2507226" cy="1264705"/>
              </a:xfrm>
              <a:prstGeom prst="rect">
                <a:avLst/>
              </a:prstGeom>
              <a:blipFill>
                <a:blip r:embed="rId2"/>
                <a:stretch>
                  <a:fillRect l="-2427" t="-2404" r="-12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C80AB57-DE1B-D876-2CD7-C9896007B923}"/>
                  </a:ext>
                </a:extLst>
              </p:cNvPr>
              <p:cNvSpPr txBox="1"/>
              <p:nvPr/>
            </p:nvSpPr>
            <p:spPr>
              <a:xfrm>
                <a:off x="471948" y="1809135"/>
                <a:ext cx="2605549" cy="1264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b="1" dirty="0"/>
                  <a:t>力積</a:t>
                </a:r>
                <a:endParaRPr kumimoji="1" lang="en-US" altLang="ja-JP" sz="2000" b="1" dirty="0"/>
              </a:p>
              <a:p>
                <a:r>
                  <a:rPr kumimoji="1" lang="ja-JP" altLang="en-US" dirty="0"/>
                  <a:t>力を時間だけ加えたときのベクトル量。</a:t>
                </a:r>
                <a:endParaRPr kumimoji="1"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m:rPr>
                          <m:sty m:val="p"/>
                        </m:rPr>
                        <a:rPr kumimoji="1" lang="ja-JP" altLang="en-US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C80AB57-DE1B-D876-2CD7-C9896007B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8" y="1809135"/>
                <a:ext cx="2605549" cy="1264705"/>
              </a:xfrm>
              <a:prstGeom prst="rect">
                <a:avLst/>
              </a:prstGeom>
              <a:blipFill>
                <a:blip r:embed="rId3"/>
                <a:stretch>
                  <a:fillRect l="-2336" t="-289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5AB02B-EDD3-C071-47CF-5ACD3D6CA9F4}"/>
                  </a:ext>
                </a:extLst>
              </p:cNvPr>
              <p:cNvSpPr txBox="1"/>
              <p:nvPr/>
            </p:nvSpPr>
            <p:spPr>
              <a:xfrm>
                <a:off x="471949" y="3224981"/>
                <a:ext cx="2605548" cy="1233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物体の運動量</a:t>
                </a:r>
                <a:r>
                  <a:rPr kumimoji="1" lang="ja-JP" altLang="en-US" dirty="0"/>
                  <a:t>の変化は、その間に物体に与えられた</a:t>
                </a:r>
                <a:r>
                  <a:rPr kumimoji="1" lang="ja-JP" altLang="en-US" b="1" dirty="0"/>
                  <a:t>力積</a:t>
                </a:r>
                <a:r>
                  <a:rPr kumimoji="1" lang="ja-JP" altLang="en-US" dirty="0"/>
                  <a:t>に等しい。</a:t>
                </a:r>
                <a:endParaRPr kumimoji="1"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m:rPr>
                          <m:sty m:val="p"/>
                        </m:rPr>
                        <a:rPr kumimoji="1" lang="ja-JP" altLang="en-US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5AB02B-EDD3-C071-47CF-5ACD3D6CA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49" y="3224981"/>
                <a:ext cx="2605548" cy="1233928"/>
              </a:xfrm>
              <a:prstGeom prst="rect">
                <a:avLst/>
              </a:prstGeom>
              <a:blipFill>
                <a:blip r:embed="rId4"/>
                <a:stretch>
                  <a:fillRect l="-1869" t="-2970" r="-53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23DFBB-8A32-CC54-F2D5-4DAA1F18AB2F}"/>
              </a:ext>
            </a:extLst>
          </p:cNvPr>
          <p:cNvSpPr txBox="1"/>
          <p:nvPr/>
        </p:nvSpPr>
        <p:spPr>
          <a:xfrm>
            <a:off x="3190875" y="160219"/>
            <a:ext cx="2821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内力</a:t>
            </a:r>
            <a:endParaRPr kumimoji="1" lang="en-US" altLang="ja-JP" b="1" dirty="0"/>
          </a:p>
          <a:p>
            <a:r>
              <a:rPr lang="ja-JP" altLang="en-US" dirty="0"/>
              <a:t>物体系の中で互いに及ぼしあう力。</a:t>
            </a:r>
            <a:endParaRPr lang="en-US" altLang="ja-JP" dirty="0"/>
          </a:p>
          <a:p>
            <a:r>
              <a:rPr kumimoji="1" lang="ja-JP" altLang="en-US" b="1" dirty="0"/>
              <a:t>外力</a:t>
            </a:r>
            <a:endParaRPr kumimoji="1" lang="en-US" altLang="ja-JP" b="1" dirty="0"/>
          </a:p>
          <a:p>
            <a:r>
              <a:rPr kumimoji="1" lang="ja-JP" altLang="en-US" dirty="0"/>
              <a:t>物体系の外の物体から及ぼされる力。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2EC5399-7BD7-E74F-D121-D1FC05C49C92}"/>
                  </a:ext>
                </a:extLst>
              </p:cNvPr>
              <p:cNvSpPr txBox="1"/>
              <p:nvPr/>
            </p:nvSpPr>
            <p:spPr>
              <a:xfrm>
                <a:off x="3011130" y="2147786"/>
                <a:ext cx="322498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運動量保存の法則</a:t>
                </a:r>
                <a:endParaRPr kumimoji="1" lang="en-US" altLang="ja-JP" b="1" dirty="0"/>
              </a:p>
              <a:p>
                <a:r>
                  <a:rPr lang="ja-JP" altLang="en-US" dirty="0"/>
                  <a:t>物体系が内力を及ぼしあうだけで外力を受けていないとき、全体の運動量は変わらない。</a:t>
                </a:r>
                <a:endParaRPr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ja-JP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ja-JP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ja-JP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1" lang="ja-JP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2EC5399-7BD7-E74F-D121-D1FC05C49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130" y="2147786"/>
                <a:ext cx="3224980" cy="1477328"/>
              </a:xfrm>
              <a:prstGeom prst="rect">
                <a:avLst/>
              </a:prstGeom>
              <a:blipFill>
                <a:blip r:embed="rId5"/>
                <a:stretch>
                  <a:fillRect l="-1701" t="-2058" r="-64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A069244-192C-7F10-F987-F01536EA4AA0}"/>
                  </a:ext>
                </a:extLst>
              </p:cNvPr>
              <p:cNvSpPr txBox="1"/>
              <p:nvPr/>
            </p:nvSpPr>
            <p:spPr>
              <a:xfrm>
                <a:off x="3136491" y="3796518"/>
                <a:ext cx="3067664" cy="1509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反発係数</a:t>
                </a:r>
                <a:endParaRPr kumimoji="1" lang="en-US" altLang="ja-JP" b="1" dirty="0"/>
              </a:p>
              <a:p>
                <a:r>
                  <a:rPr lang="ja-JP" altLang="en-US" dirty="0"/>
                  <a:t>衝突後に遠ざかる速さと衝突前に近づく速さの比。</a:t>
                </a:r>
                <a:endParaRPr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ⅇ=−</m:t>
                      </m:r>
                      <m:f>
                        <m:f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ja-JP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ja-JP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kumimoji="1" lang="ja-JP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ja-JP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ja-JP" alt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A069244-192C-7F10-F987-F01536EA4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91" y="3796518"/>
                <a:ext cx="3067664" cy="1509452"/>
              </a:xfrm>
              <a:prstGeom prst="rect">
                <a:avLst/>
              </a:prstGeom>
              <a:blipFill>
                <a:blip r:embed="rId6"/>
                <a:stretch>
                  <a:fillRect l="-1789" t="-2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3D9EA85-7693-3410-AFAA-F89AAE08BFD2}"/>
                  </a:ext>
                </a:extLst>
              </p:cNvPr>
              <p:cNvSpPr txBox="1"/>
              <p:nvPr/>
            </p:nvSpPr>
            <p:spPr>
              <a:xfrm>
                <a:off x="3167217" y="5350424"/>
                <a:ext cx="306766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/>
                  <a:t>e = 1</a:t>
                </a:r>
                <a:r>
                  <a:rPr lang="ja-JP" altLang="en-US" dirty="0"/>
                  <a:t>のとき</a:t>
                </a:r>
                <a:r>
                  <a:rPr lang="ja-JP" altLang="en-US" b="1" dirty="0"/>
                  <a:t>完全弾性衝突</a:t>
                </a:r>
                <a14:m>
                  <m:oMath xmlns:m="http://schemas.openxmlformats.org/officeDocument/2006/math">
                    <m:r>
                      <a:rPr kumimoji="1" lang="ja-JP" altLang="en-US" b="1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kumimoji="1" lang="ja-JP" altLang="en-US" b="0" i="0" smtClean="0">
                        <a:latin typeface="Cambria Math" panose="02040503050406030204" pitchFamily="18" charset="0"/>
                      </a:rPr>
                      <m:t>≦ⅇ&lt;1</m:t>
                    </m:r>
                    <m:r>
                      <a:rPr lang="ja-JP" altLang="en-US" b="1" i="1">
                        <a:latin typeface="Cambria Math" panose="02040503050406030204" pitchFamily="18" charset="0"/>
                      </a:rPr>
                      <m:t>のとき</m:t>
                    </m:r>
                  </m:oMath>
                </a14:m>
                <a:r>
                  <a:rPr kumimoji="1" lang="ja-JP" altLang="en-US" b="1" dirty="0"/>
                  <a:t>非弾性衝突</a:t>
                </a:r>
                <a:endParaRPr kumimoji="1" lang="en-US" altLang="ja-JP" b="1" dirty="0"/>
              </a:p>
              <a:p>
                <a:r>
                  <a:rPr kumimoji="1" lang="en-US" altLang="ja-JP" dirty="0"/>
                  <a:t>e = 0</a:t>
                </a:r>
                <a:r>
                  <a:rPr kumimoji="1" lang="ja-JP" altLang="en-US" dirty="0"/>
                  <a:t>のとき</a:t>
                </a:r>
                <a:r>
                  <a:rPr kumimoji="1" lang="ja-JP" altLang="en-US" b="1" dirty="0"/>
                  <a:t>完全非弾性衝突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3D9EA85-7693-3410-AFAA-F89AAE08B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217" y="5350424"/>
                <a:ext cx="3067664" cy="923330"/>
              </a:xfrm>
              <a:prstGeom prst="rect">
                <a:avLst/>
              </a:prstGeom>
              <a:blipFill>
                <a:blip r:embed="rId7"/>
                <a:stretch>
                  <a:fillRect l="-1789" t="-4636" r="-596" b="-993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BFC5E96-E1F5-B0F3-3D05-940DA67CF9E4}"/>
              </a:ext>
            </a:extLst>
          </p:cNvPr>
          <p:cNvSpPr txBox="1"/>
          <p:nvPr/>
        </p:nvSpPr>
        <p:spPr>
          <a:xfrm>
            <a:off x="6449961" y="270986"/>
            <a:ext cx="2900516" cy="25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graphicFrame>
        <p:nvGraphicFramePr>
          <p:cNvPr id="55" name="オブジェクト 54">
            <a:extLst>
              <a:ext uri="{FF2B5EF4-FFF2-40B4-BE49-F238E27FC236}">
                <a16:creationId xmlns:a16="http://schemas.microsoft.com/office/drawing/2014/main" id="{64E7B2F7-0A5C-0EAE-8D6E-E8047CD323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105953"/>
              </p:ext>
            </p:extLst>
          </p:nvPr>
        </p:nvGraphicFramePr>
        <p:xfrm>
          <a:off x="6285271" y="691638"/>
          <a:ext cx="2674836" cy="17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8239196" imgH="5486539" progId="Excel.Sheet.12">
                  <p:embed/>
                </p:oleObj>
              </mc:Choice>
              <mc:Fallback>
                <p:oleObj name="Worksheet" r:id="rId8" imgW="8239196" imgH="5486539" progId="Excel.Sheet.12">
                  <p:embed/>
                  <p:pic>
                    <p:nvPicPr>
                      <p:cNvPr id="55" name="オブジェクト 54">
                        <a:extLst>
                          <a:ext uri="{FF2B5EF4-FFF2-40B4-BE49-F238E27FC236}">
                            <a16:creationId xmlns:a16="http://schemas.microsoft.com/office/drawing/2014/main" id="{64E7B2F7-0A5C-0EAE-8D6E-E8047CD323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85271" y="691638"/>
                        <a:ext cx="2674836" cy="178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3C28BE9-89B2-EC00-00C5-1981A450ADDE}"/>
                  </a:ext>
                </a:extLst>
              </p:cNvPr>
              <p:cNvSpPr txBox="1"/>
              <p:nvPr/>
            </p:nvSpPr>
            <p:spPr>
              <a:xfrm>
                <a:off x="6186948" y="161310"/>
                <a:ext cx="2113936" cy="945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斜めの衝突</a:t>
                </a:r>
                <a:endParaRPr kumimoji="1" lang="en-US" altLang="ja-JP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=−ⅇ</m:t>
                      </m:r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3C28BE9-89B2-EC00-00C5-1981A450A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948" y="161310"/>
                <a:ext cx="2113936" cy="945259"/>
              </a:xfrm>
              <a:prstGeom prst="rect">
                <a:avLst/>
              </a:prstGeom>
              <a:blipFill>
                <a:blip r:embed="rId10"/>
                <a:stretch>
                  <a:fillRect l="-2594" t="-3205" b="-6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A561667-CB71-8053-0490-D65C8291E56A}"/>
              </a:ext>
            </a:extLst>
          </p:cNvPr>
          <p:cNvSpPr txBox="1"/>
          <p:nvPr/>
        </p:nvSpPr>
        <p:spPr>
          <a:xfrm>
            <a:off x="6164211" y="2388364"/>
            <a:ext cx="34164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運動力と力学的エネルギー</a:t>
            </a:r>
            <a:endParaRPr kumimoji="1" lang="en-US" altLang="ja-JP" b="1" dirty="0"/>
          </a:p>
          <a:p>
            <a:r>
              <a:rPr kumimoji="1" lang="ja-JP" altLang="en-US" dirty="0"/>
              <a:t>・力学的エネルギーは保存さ　　れるとき、保存力以外の力が仕事していない場合。</a:t>
            </a:r>
            <a:endParaRPr kumimoji="1" lang="en-US" altLang="ja-JP" dirty="0"/>
          </a:p>
          <a:p>
            <a:r>
              <a:rPr lang="ja-JP" altLang="en-US" dirty="0"/>
              <a:t>・運動力エネルギーが保存されているとき、外力が働かない場合。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弾性衝突の場合、力学的エネルギーは保存されている。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56DB6E3A-1A40-174E-23AD-F53BABF200FD}"/>
                  </a:ext>
                </a:extLst>
              </p:cNvPr>
              <p:cNvSpPr txBox="1"/>
              <p:nvPr/>
            </p:nvSpPr>
            <p:spPr>
              <a:xfrm>
                <a:off x="391446" y="4551244"/>
                <a:ext cx="2668229" cy="1519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1" dirty="0"/>
                  <a:t>斜めの衝突</a:t>
                </a:r>
                <a:endParaRPr kumimoji="1" lang="en-US" altLang="ja-JP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ja-JP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ja-JP" alt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ja-JP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ja-JP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ja-JP" alt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ja-JP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kumimoji="1" lang="ja-JP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ja-JP" alt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ja-JP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kumimoji="1" lang="ja-JP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ja-JP" alt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en-US" altLang="ja-JP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b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1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ja-JP" altLang="en-US" b="1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ja-JP" altLang="en-US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1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b="1" i="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ja-JP" altLang="en-US" b="1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ja-JP" altLang="en-US" b="1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ja-JP" altLang="en-US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1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ja-JP" altLang="en-US" b="1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ja-JP" altLang="en-US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1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b="1" i="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ja-JP" altLang="en-US" b="1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ja-JP" altLang="en-US" b="1" i="0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ja-JP" altLang="en-US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1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ja-JP" altLang="en-US" b="1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kumimoji="1" lang="ja-JP" altLang="en-US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ja-JP" altLang="en-US" b="1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b="1" i="0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ja-JP" altLang="en-US" b="1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ja-JP" altLang="en-US" b="1" i="0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ja-JP" altLang="en-US" b="1" i="0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ja-JP" altLang="en-US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b="1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ja-JP" altLang="en-US" b="1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kumimoji="1" lang="ja-JP" altLang="en-US" b="1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ja-JP" altLang="en-US" b="1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ja-JP" altLang="en-US" b="1" i="0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ja-JP" altLang="en-US" b="1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ja-JP" altLang="en-US" b="1" i="0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56DB6E3A-1A40-174E-23AD-F53BABF2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46" y="4551244"/>
                <a:ext cx="2668229" cy="1519198"/>
              </a:xfrm>
              <a:prstGeom prst="rect">
                <a:avLst/>
              </a:prstGeom>
              <a:blipFill>
                <a:blip r:embed="rId11"/>
                <a:stretch>
                  <a:fillRect l="-1826" t="-2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9714EF3-4C39-4968-497D-8E9EDC95ADAF}"/>
              </a:ext>
            </a:extLst>
          </p:cNvPr>
          <p:cNvSpPr txBox="1"/>
          <p:nvPr/>
        </p:nvSpPr>
        <p:spPr>
          <a:xfrm>
            <a:off x="6383901" y="5618691"/>
            <a:ext cx="3130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年</a:t>
            </a:r>
            <a:r>
              <a:rPr lang="en-US" altLang="ja-JP" dirty="0"/>
              <a:t>2</a:t>
            </a:r>
            <a:r>
              <a:rPr kumimoji="1" lang="ja-JP" altLang="en-US" dirty="0"/>
              <a:t>組</a:t>
            </a:r>
            <a:r>
              <a:rPr kumimoji="1" lang="en-US" altLang="ja-JP" dirty="0"/>
              <a:t>9</a:t>
            </a:r>
            <a:r>
              <a:rPr kumimoji="1" lang="ja-JP" altLang="en-US" dirty="0"/>
              <a:t>番　　　　　　     逢坂一郎ダニエル</a:t>
            </a:r>
            <a:r>
              <a:rPr kumimoji="1" lang="en-US" altLang="ja-JP" dirty="0"/>
              <a:t>(E2406)</a:t>
            </a:r>
          </a:p>
          <a:p>
            <a:r>
              <a:rPr lang="en-US" altLang="ja-JP" dirty="0"/>
              <a:t>2024.11.18</a:t>
            </a:r>
            <a:r>
              <a:rPr lang="ja-JP" altLang="en-US" dirty="0"/>
              <a:t>提出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3422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249</Words>
  <Application>Microsoft Office PowerPoint</Application>
  <PresentationFormat>A4 210 x 297 mm</PresentationFormat>
  <Paragraphs>33</Paragraphs>
  <Slides>1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Microsoft Excel ワークシート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一郎 逢坂</dc:creator>
  <cp:lastModifiedBy>一郎 逢坂</cp:lastModifiedBy>
  <cp:revision>1</cp:revision>
  <dcterms:created xsi:type="dcterms:W3CDTF">2024-11-18T05:45:18Z</dcterms:created>
  <dcterms:modified xsi:type="dcterms:W3CDTF">2024-11-18T07:03:56Z</dcterms:modified>
</cp:coreProperties>
</file>