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layfair Display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font" Target="fonts/PlayfairDisplay-regular.fntdata"/><Relationship Id="rId10" Type="http://schemas.openxmlformats.org/officeDocument/2006/relationships/slide" Target="slides/slide5.xml"/><Relationship Id="rId13" Type="http://schemas.openxmlformats.org/officeDocument/2006/relationships/font" Target="fonts/PlayfairDisplay-italic.fntdata"/><Relationship Id="rId12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font" Target="fonts/PlayfairDisplay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ba8936d50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ba8936d50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ba8936d50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ba8936d50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ba8936d50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ba8936d50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ba8936d50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ba8936d50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Casual Grocery Store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*surprise prices &amp; discounts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Tells A Story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2715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is a never-ending journey. Today, we’re shopping for tacos.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225" y="1667625"/>
            <a:ext cx="4631175" cy="33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“Casual” Grocery Store 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What makes us different? We offer random prices and random discounts.</a:t>
            </a:r>
            <a:endParaRPr sz="3000">
              <a:highlight>
                <a:schemeClr val="dk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chemeClr val="dk1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000">
              <a:highlight>
                <a:schemeClr val="dk1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2431100"/>
            <a:ext cx="4572000" cy="26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Feedback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Prices on all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Electronic payments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Electronic receipts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Convenience Store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125" y="2571750"/>
            <a:ext cx="4205875" cy="24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working to improve your experience, come see us again soon!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1989350" y="2491375"/>
            <a:ext cx="4872000" cy="23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025" y="2240225"/>
            <a:ext cx="5665875" cy="25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