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02ACF-6E86-B70C-CFE4-5F51B8FDBCB9}" v="5" dt="2025-06-15T04:59:19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60" y="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71D742-4788-4E5E-92A9-325AAA635EB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9B07AA-F3AE-497D-9379-8CE1D442CCF4}">
      <dgm:prSet/>
      <dgm:spPr/>
      <dgm:t>
        <a:bodyPr/>
        <a:lstStyle/>
        <a:p>
          <a:r>
            <a:rPr lang="en-US"/>
            <a:t>Background &amp; Origins</a:t>
          </a:r>
        </a:p>
      </dgm:t>
    </dgm:pt>
    <dgm:pt modelId="{A96881B5-6ACD-4A80-99EB-14C54A222A20}" type="parTrans" cxnId="{92C7F3BE-6767-4B5F-85BD-D422A83A2F1E}">
      <dgm:prSet/>
      <dgm:spPr/>
      <dgm:t>
        <a:bodyPr/>
        <a:lstStyle/>
        <a:p>
          <a:endParaRPr lang="en-US"/>
        </a:p>
      </dgm:t>
    </dgm:pt>
    <dgm:pt modelId="{6CEA6ECC-92C1-4493-9822-5F0A61B5B394}" type="sibTrans" cxnId="{92C7F3BE-6767-4B5F-85BD-D422A83A2F1E}">
      <dgm:prSet/>
      <dgm:spPr/>
      <dgm:t>
        <a:bodyPr/>
        <a:lstStyle/>
        <a:p>
          <a:endParaRPr lang="en-US"/>
        </a:p>
      </dgm:t>
    </dgm:pt>
    <dgm:pt modelId="{71F3AE25-23B9-4C2E-97DF-A255B65CB201}">
      <dgm:prSet/>
      <dgm:spPr/>
      <dgm:t>
        <a:bodyPr/>
        <a:lstStyle/>
        <a:p>
          <a:r>
            <a:rPr lang="en-US"/>
            <a:t>Key Features</a:t>
          </a:r>
        </a:p>
      </dgm:t>
    </dgm:pt>
    <dgm:pt modelId="{288A456A-E5AF-4A19-AD69-1DCBACE3FF82}" type="parTrans" cxnId="{C87C089D-2DEC-4F44-B209-C48386A465B0}">
      <dgm:prSet/>
      <dgm:spPr/>
      <dgm:t>
        <a:bodyPr/>
        <a:lstStyle/>
        <a:p>
          <a:endParaRPr lang="en-US"/>
        </a:p>
      </dgm:t>
    </dgm:pt>
    <dgm:pt modelId="{5ED86878-7C80-4C85-8C84-B87FE6B91549}" type="sibTrans" cxnId="{C87C089D-2DEC-4F44-B209-C48386A465B0}">
      <dgm:prSet/>
      <dgm:spPr/>
      <dgm:t>
        <a:bodyPr/>
        <a:lstStyle/>
        <a:p>
          <a:endParaRPr lang="en-US"/>
        </a:p>
      </dgm:t>
    </dgm:pt>
    <dgm:pt modelId="{58B51EA9-3E63-4EF0-9C49-F185A7317C74}">
      <dgm:prSet/>
      <dgm:spPr/>
      <dgm:t>
        <a:bodyPr/>
        <a:lstStyle/>
        <a:p>
          <a:r>
            <a:rPr lang="en-US"/>
            <a:t>Real‑world Applications</a:t>
          </a:r>
        </a:p>
      </dgm:t>
    </dgm:pt>
    <dgm:pt modelId="{733CFE9A-E8B2-48D7-AB9F-3D2474F6F752}" type="parTrans" cxnId="{02077011-31A8-4BCC-B050-70EB2D65902A}">
      <dgm:prSet/>
      <dgm:spPr/>
      <dgm:t>
        <a:bodyPr/>
        <a:lstStyle/>
        <a:p>
          <a:endParaRPr lang="en-US"/>
        </a:p>
      </dgm:t>
    </dgm:pt>
    <dgm:pt modelId="{6C0A632D-C96A-432E-92EF-1FB2E09A685C}" type="sibTrans" cxnId="{02077011-31A8-4BCC-B050-70EB2D65902A}">
      <dgm:prSet/>
      <dgm:spPr/>
      <dgm:t>
        <a:bodyPr/>
        <a:lstStyle/>
        <a:p>
          <a:endParaRPr lang="en-US"/>
        </a:p>
      </dgm:t>
    </dgm:pt>
    <dgm:pt modelId="{F4474AF5-3316-496B-A96F-1B5608A07A91}">
      <dgm:prSet/>
      <dgm:spPr/>
      <dgm:t>
        <a:bodyPr/>
        <a:lstStyle/>
        <a:p>
          <a:r>
            <a:rPr lang="en-US"/>
            <a:t>Comparative Metrics</a:t>
          </a:r>
        </a:p>
      </dgm:t>
    </dgm:pt>
    <dgm:pt modelId="{A127DD08-4ABD-4AD9-8498-04F96B5116A3}" type="parTrans" cxnId="{16DA4BE8-0DCF-438E-899D-68169F3A2963}">
      <dgm:prSet/>
      <dgm:spPr/>
      <dgm:t>
        <a:bodyPr/>
        <a:lstStyle/>
        <a:p>
          <a:endParaRPr lang="en-US"/>
        </a:p>
      </dgm:t>
    </dgm:pt>
    <dgm:pt modelId="{9706F62D-00CE-421E-9755-2E339295072F}" type="sibTrans" cxnId="{16DA4BE8-0DCF-438E-899D-68169F3A2963}">
      <dgm:prSet/>
      <dgm:spPr/>
      <dgm:t>
        <a:bodyPr/>
        <a:lstStyle/>
        <a:p>
          <a:endParaRPr lang="en-US"/>
        </a:p>
      </dgm:t>
    </dgm:pt>
    <dgm:pt modelId="{62A75A76-666C-4C4B-993F-66228D3882CB}">
      <dgm:prSet/>
      <dgm:spPr/>
      <dgm:t>
        <a:bodyPr/>
        <a:lstStyle/>
        <a:p>
          <a:r>
            <a:rPr lang="en-US"/>
            <a:t>Live Demo</a:t>
          </a:r>
        </a:p>
      </dgm:t>
    </dgm:pt>
    <dgm:pt modelId="{5B842A4B-811E-4475-A55B-50BB6F1AC609}" type="parTrans" cxnId="{FEA7DD21-69CA-438D-AFBC-73491901FD6B}">
      <dgm:prSet/>
      <dgm:spPr/>
      <dgm:t>
        <a:bodyPr/>
        <a:lstStyle/>
        <a:p>
          <a:endParaRPr lang="en-US"/>
        </a:p>
      </dgm:t>
    </dgm:pt>
    <dgm:pt modelId="{33BE207E-05EA-4A6B-960E-92E529C0CFE7}" type="sibTrans" cxnId="{FEA7DD21-69CA-438D-AFBC-73491901FD6B}">
      <dgm:prSet/>
      <dgm:spPr/>
      <dgm:t>
        <a:bodyPr/>
        <a:lstStyle/>
        <a:p>
          <a:endParaRPr lang="en-US"/>
        </a:p>
      </dgm:t>
    </dgm:pt>
    <dgm:pt modelId="{CB426077-641F-430A-9F67-E5819E0024B0}">
      <dgm:prSet/>
      <dgm:spPr/>
      <dgm:t>
        <a:bodyPr/>
        <a:lstStyle/>
        <a:p>
          <a:r>
            <a:rPr lang="en-US"/>
            <a:t>Decision Matrix</a:t>
          </a:r>
        </a:p>
      </dgm:t>
    </dgm:pt>
    <dgm:pt modelId="{76E71E6D-63CC-49C4-B0C8-6B0BF514E35B}" type="parTrans" cxnId="{D6190B3F-5981-4A8F-A7E8-C4993519372F}">
      <dgm:prSet/>
      <dgm:spPr/>
      <dgm:t>
        <a:bodyPr/>
        <a:lstStyle/>
        <a:p>
          <a:endParaRPr lang="en-US"/>
        </a:p>
      </dgm:t>
    </dgm:pt>
    <dgm:pt modelId="{02B7EEFE-AEE1-4FC5-8A63-42E91E67AF5D}" type="sibTrans" cxnId="{D6190B3F-5981-4A8F-A7E8-C4993519372F}">
      <dgm:prSet/>
      <dgm:spPr/>
      <dgm:t>
        <a:bodyPr/>
        <a:lstStyle/>
        <a:p>
          <a:endParaRPr lang="en-US"/>
        </a:p>
      </dgm:t>
    </dgm:pt>
    <dgm:pt modelId="{3E2D13B9-E1C1-4A5D-ADC9-3A6B69309164}">
      <dgm:prSet/>
      <dgm:spPr/>
      <dgm:t>
        <a:bodyPr/>
        <a:lstStyle/>
        <a:p>
          <a:r>
            <a:rPr lang="en-US"/>
            <a:t>Q&amp;A</a:t>
          </a:r>
        </a:p>
      </dgm:t>
    </dgm:pt>
    <dgm:pt modelId="{7AC701CD-A8EF-476D-AFA2-DF3006375B95}" type="parTrans" cxnId="{68832590-B476-406B-8A12-2E83B4B643CF}">
      <dgm:prSet/>
      <dgm:spPr/>
      <dgm:t>
        <a:bodyPr/>
        <a:lstStyle/>
        <a:p>
          <a:endParaRPr lang="en-US"/>
        </a:p>
      </dgm:t>
    </dgm:pt>
    <dgm:pt modelId="{C3F4D762-8E3D-4C95-B789-39E6BEEC323B}" type="sibTrans" cxnId="{68832590-B476-406B-8A12-2E83B4B643CF}">
      <dgm:prSet/>
      <dgm:spPr/>
      <dgm:t>
        <a:bodyPr/>
        <a:lstStyle/>
        <a:p>
          <a:endParaRPr lang="en-US"/>
        </a:p>
      </dgm:t>
    </dgm:pt>
    <dgm:pt modelId="{FEACDF28-A3CF-418D-8B3D-736121A39400}" type="pres">
      <dgm:prSet presAssocID="{AE71D742-4788-4E5E-92A9-325AAA635EB6}" presName="linear" presStyleCnt="0">
        <dgm:presLayoutVars>
          <dgm:animLvl val="lvl"/>
          <dgm:resizeHandles val="exact"/>
        </dgm:presLayoutVars>
      </dgm:prSet>
      <dgm:spPr/>
    </dgm:pt>
    <dgm:pt modelId="{DA88C5AA-781D-41D4-865D-188F50B3746D}" type="pres">
      <dgm:prSet presAssocID="{F69B07AA-F3AE-497D-9379-8CE1D442CCF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F668CBD-D3AB-436B-919E-06E30E4721DF}" type="pres">
      <dgm:prSet presAssocID="{6CEA6ECC-92C1-4493-9822-5F0A61B5B394}" presName="spacer" presStyleCnt="0"/>
      <dgm:spPr/>
    </dgm:pt>
    <dgm:pt modelId="{DED8C059-B249-4653-A01A-E4D46205C461}" type="pres">
      <dgm:prSet presAssocID="{71F3AE25-23B9-4C2E-97DF-A255B65CB20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0D71A29-C227-4E1D-AB92-89251227F815}" type="pres">
      <dgm:prSet presAssocID="{5ED86878-7C80-4C85-8C84-B87FE6B91549}" presName="spacer" presStyleCnt="0"/>
      <dgm:spPr/>
    </dgm:pt>
    <dgm:pt modelId="{9D09A9B7-961B-4CCD-B628-E38E0AD2135D}" type="pres">
      <dgm:prSet presAssocID="{58B51EA9-3E63-4EF0-9C49-F185A7317C7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E495AD7-6082-4AB3-BBF8-954F2E47439C}" type="pres">
      <dgm:prSet presAssocID="{6C0A632D-C96A-432E-92EF-1FB2E09A685C}" presName="spacer" presStyleCnt="0"/>
      <dgm:spPr/>
    </dgm:pt>
    <dgm:pt modelId="{C97E4929-989B-4993-861F-5B857D493676}" type="pres">
      <dgm:prSet presAssocID="{F4474AF5-3316-496B-A96F-1B5608A07A9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DDEA80C-C089-4174-B662-8587FE12CB33}" type="pres">
      <dgm:prSet presAssocID="{9706F62D-00CE-421E-9755-2E339295072F}" presName="spacer" presStyleCnt="0"/>
      <dgm:spPr/>
    </dgm:pt>
    <dgm:pt modelId="{53B5CE55-10EC-4894-BD89-A90F497C8EE1}" type="pres">
      <dgm:prSet presAssocID="{62A75A76-666C-4C4B-993F-66228D3882C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C1B00422-E043-4ACD-828B-A0E7066DB63F}" type="pres">
      <dgm:prSet presAssocID="{33BE207E-05EA-4A6B-960E-92E529C0CFE7}" presName="spacer" presStyleCnt="0"/>
      <dgm:spPr/>
    </dgm:pt>
    <dgm:pt modelId="{462487E5-E4FA-4656-968F-83408BF89E1E}" type="pres">
      <dgm:prSet presAssocID="{CB426077-641F-430A-9F67-E5819E0024B0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8938168-4467-4260-BF0B-86723544308F}" type="pres">
      <dgm:prSet presAssocID="{02B7EEFE-AEE1-4FC5-8A63-42E91E67AF5D}" presName="spacer" presStyleCnt="0"/>
      <dgm:spPr/>
    </dgm:pt>
    <dgm:pt modelId="{840B7E2C-56E9-461E-82A8-4D5097364927}" type="pres">
      <dgm:prSet presAssocID="{3E2D13B9-E1C1-4A5D-ADC9-3A6B6930916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2077011-31A8-4BCC-B050-70EB2D65902A}" srcId="{AE71D742-4788-4E5E-92A9-325AAA635EB6}" destId="{58B51EA9-3E63-4EF0-9C49-F185A7317C74}" srcOrd="2" destOrd="0" parTransId="{733CFE9A-E8B2-48D7-AB9F-3D2474F6F752}" sibTransId="{6C0A632D-C96A-432E-92EF-1FB2E09A685C}"/>
    <dgm:cxn modelId="{083B8717-FF67-4059-A26C-C81C52C3A029}" type="presOf" srcId="{F69B07AA-F3AE-497D-9379-8CE1D442CCF4}" destId="{DA88C5AA-781D-41D4-865D-188F50B3746D}" srcOrd="0" destOrd="0" presId="urn:microsoft.com/office/officeart/2005/8/layout/vList2"/>
    <dgm:cxn modelId="{FEA7DD21-69CA-438D-AFBC-73491901FD6B}" srcId="{AE71D742-4788-4E5E-92A9-325AAA635EB6}" destId="{62A75A76-666C-4C4B-993F-66228D3882CB}" srcOrd="4" destOrd="0" parTransId="{5B842A4B-811E-4475-A55B-50BB6F1AC609}" sibTransId="{33BE207E-05EA-4A6B-960E-92E529C0CFE7}"/>
    <dgm:cxn modelId="{F1BB3536-9248-4758-9AEF-538708728B21}" type="presOf" srcId="{71F3AE25-23B9-4C2E-97DF-A255B65CB201}" destId="{DED8C059-B249-4653-A01A-E4D46205C461}" srcOrd="0" destOrd="0" presId="urn:microsoft.com/office/officeart/2005/8/layout/vList2"/>
    <dgm:cxn modelId="{D6190B3F-5981-4A8F-A7E8-C4993519372F}" srcId="{AE71D742-4788-4E5E-92A9-325AAA635EB6}" destId="{CB426077-641F-430A-9F67-E5819E0024B0}" srcOrd="5" destOrd="0" parTransId="{76E71E6D-63CC-49C4-B0C8-6B0BF514E35B}" sibTransId="{02B7EEFE-AEE1-4FC5-8A63-42E91E67AF5D}"/>
    <dgm:cxn modelId="{B5774862-C448-4082-B9C7-7EAA6AA282B6}" type="presOf" srcId="{3E2D13B9-E1C1-4A5D-ADC9-3A6B69309164}" destId="{840B7E2C-56E9-461E-82A8-4D5097364927}" srcOrd="0" destOrd="0" presId="urn:microsoft.com/office/officeart/2005/8/layout/vList2"/>
    <dgm:cxn modelId="{07B77B69-D2FD-48E9-ADDA-A437B27CBF92}" type="presOf" srcId="{AE71D742-4788-4E5E-92A9-325AAA635EB6}" destId="{FEACDF28-A3CF-418D-8B3D-736121A39400}" srcOrd="0" destOrd="0" presId="urn:microsoft.com/office/officeart/2005/8/layout/vList2"/>
    <dgm:cxn modelId="{68832590-B476-406B-8A12-2E83B4B643CF}" srcId="{AE71D742-4788-4E5E-92A9-325AAA635EB6}" destId="{3E2D13B9-E1C1-4A5D-ADC9-3A6B69309164}" srcOrd="6" destOrd="0" parTransId="{7AC701CD-A8EF-476D-AFA2-DF3006375B95}" sibTransId="{C3F4D762-8E3D-4C95-B789-39E6BEEC323B}"/>
    <dgm:cxn modelId="{B57B6A9B-26F4-41AC-9219-CEA4A8880633}" type="presOf" srcId="{F4474AF5-3316-496B-A96F-1B5608A07A91}" destId="{C97E4929-989B-4993-861F-5B857D493676}" srcOrd="0" destOrd="0" presId="urn:microsoft.com/office/officeart/2005/8/layout/vList2"/>
    <dgm:cxn modelId="{C87C089D-2DEC-4F44-B209-C48386A465B0}" srcId="{AE71D742-4788-4E5E-92A9-325AAA635EB6}" destId="{71F3AE25-23B9-4C2E-97DF-A255B65CB201}" srcOrd="1" destOrd="0" parTransId="{288A456A-E5AF-4A19-AD69-1DCBACE3FF82}" sibTransId="{5ED86878-7C80-4C85-8C84-B87FE6B91549}"/>
    <dgm:cxn modelId="{81F3A0B6-92F2-416B-A17E-B7697ABC0D27}" type="presOf" srcId="{CB426077-641F-430A-9F67-E5819E0024B0}" destId="{462487E5-E4FA-4656-968F-83408BF89E1E}" srcOrd="0" destOrd="0" presId="urn:microsoft.com/office/officeart/2005/8/layout/vList2"/>
    <dgm:cxn modelId="{4B32A7B7-DB34-4ED6-821A-266EE4DE42E2}" type="presOf" srcId="{62A75A76-666C-4C4B-993F-66228D3882CB}" destId="{53B5CE55-10EC-4894-BD89-A90F497C8EE1}" srcOrd="0" destOrd="0" presId="urn:microsoft.com/office/officeart/2005/8/layout/vList2"/>
    <dgm:cxn modelId="{92C7F3BE-6767-4B5F-85BD-D422A83A2F1E}" srcId="{AE71D742-4788-4E5E-92A9-325AAA635EB6}" destId="{F69B07AA-F3AE-497D-9379-8CE1D442CCF4}" srcOrd="0" destOrd="0" parTransId="{A96881B5-6ACD-4A80-99EB-14C54A222A20}" sibTransId="{6CEA6ECC-92C1-4493-9822-5F0A61B5B394}"/>
    <dgm:cxn modelId="{16DA4BE8-0DCF-438E-899D-68169F3A2963}" srcId="{AE71D742-4788-4E5E-92A9-325AAA635EB6}" destId="{F4474AF5-3316-496B-A96F-1B5608A07A91}" srcOrd="3" destOrd="0" parTransId="{A127DD08-4ABD-4AD9-8498-04F96B5116A3}" sibTransId="{9706F62D-00CE-421E-9755-2E339295072F}"/>
    <dgm:cxn modelId="{0573FBF3-27EF-407D-94DE-6AE3FB3FBA1B}" type="presOf" srcId="{58B51EA9-3E63-4EF0-9C49-F185A7317C74}" destId="{9D09A9B7-961B-4CCD-B628-E38E0AD2135D}" srcOrd="0" destOrd="0" presId="urn:microsoft.com/office/officeart/2005/8/layout/vList2"/>
    <dgm:cxn modelId="{D4B65E65-3CB0-48EF-87BC-AFFBBC4D87C4}" type="presParOf" srcId="{FEACDF28-A3CF-418D-8B3D-736121A39400}" destId="{DA88C5AA-781D-41D4-865D-188F50B3746D}" srcOrd="0" destOrd="0" presId="urn:microsoft.com/office/officeart/2005/8/layout/vList2"/>
    <dgm:cxn modelId="{41556C91-53D6-4000-9C26-1BE644B0D8A6}" type="presParOf" srcId="{FEACDF28-A3CF-418D-8B3D-736121A39400}" destId="{6F668CBD-D3AB-436B-919E-06E30E4721DF}" srcOrd="1" destOrd="0" presId="urn:microsoft.com/office/officeart/2005/8/layout/vList2"/>
    <dgm:cxn modelId="{D8D7C71E-7015-4352-B084-075438730476}" type="presParOf" srcId="{FEACDF28-A3CF-418D-8B3D-736121A39400}" destId="{DED8C059-B249-4653-A01A-E4D46205C461}" srcOrd="2" destOrd="0" presId="urn:microsoft.com/office/officeart/2005/8/layout/vList2"/>
    <dgm:cxn modelId="{C800C903-F67D-4152-BAE6-62CC68F57418}" type="presParOf" srcId="{FEACDF28-A3CF-418D-8B3D-736121A39400}" destId="{20D71A29-C227-4E1D-AB92-89251227F815}" srcOrd="3" destOrd="0" presId="urn:microsoft.com/office/officeart/2005/8/layout/vList2"/>
    <dgm:cxn modelId="{AF801BF5-EDA8-4916-957E-C2A0934A54D3}" type="presParOf" srcId="{FEACDF28-A3CF-418D-8B3D-736121A39400}" destId="{9D09A9B7-961B-4CCD-B628-E38E0AD2135D}" srcOrd="4" destOrd="0" presId="urn:microsoft.com/office/officeart/2005/8/layout/vList2"/>
    <dgm:cxn modelId="{58EB20EC-513D-42E1-81A2-0FABD71EAA3D}" type="presParOf" srcId="{FEACDF28-A3CF-418D-8B3D-736121A39400}" destId="{6E495AD7-6082-4AB3-BBF8-954F2E47439C}" srcOrd="5" destOrd="0" presId="urn:microsoft.com/office/officeart/2005/8/layout/vList2"/>
    <dgm:cxn modelId="{872CE95A-F2E9-45EA-9E26-4CF190CEC36F}" type="presParOf" srcId="{FEACDF28-A3CF-418D-8B3D-736121A39400}" destId="{C97E4929-989B-4993-861F-5B857D493676}" srcOrd="6" destOrd="0" presId="urn:microsoft.com/office/officeart/2005/8/layout/vList2"/>
    <dgm:cxn modelId="{F4E3A081-BA56-44C9-BF10-1F37E78E458E}" type="presParOf" srcId="{FEACDF28-A3CF-418D-8B3D-736121A39400}" destId="{1DDEA80C-C089-4174-B662-8587FE12CB33}" srcOrd="7" destOrd="0" presId="urn:microsoft.com/office/officeart/2005/8/layout/vList2"/>
    <dgm:cxn modelId="{5AB259B2-59C8-4D5D-A897-062EBC597694}" type="presParOf" srcId="{FEACDF28-A3CF-418D-8B3D-736121A39400}" destId="{53B5CE55-10EC-4894-BD89-A90F497C8EE1}" srcOrd="8" destOrd="0" presId="urn:microsoft.com/office/officeart/2005/8/layout/vList2"/>
    <dgm:cxn modelId="{D4E5C071-3AC2-474D-B752-51C571AA8B39}" type="presParOf" srcId="{FEACDF28-A3CF-418D-8B3D-736121A39400}" destId="{C1B00422-E043-4ACD-828B-A0E7066DB63F}" srcOrd="9" destOrd="0" presId="urn:microsoft.com/office/officeart/2005/8/layout/vList2"/>
    <dgm:cxn modelId="{1F9BD826-EBF6-4B32-8922-53BF5C75C40A}" type="presParOf" srcId="{FEACDF28-A3CF-418D-8B3D-736121A39400}" destId="{462487E5-E4FA-4656-968F-83408BF89E1E}" srcOrd="10" destOrd="0" presId="urn:microsoft.com/office/officeart/2005/8/layout/vList2"/>
    <dgm:cxn modelId="{DB8BA17A-4E38-4871-9AA4-D1DCD950C579}" type="presParOf" srcId="{FEACDF28-A3CF-418D-8B3D-736121A39400}" destId="{A8938168-4467-4260-BF0B-86723544308F}" srcOrd="11" destOrd="0" presId="urn:microsoft.com/office/officeart/2005/8/layout/vList2"/>
    <dgm:cxn modelId="{5FDEDCEC-8AC5-43EA-81A8-AF996AFA8034}" type="presParOf" srcId="{FEACDF28-A3CF-418D-8B3D-736121A39400}" destId="{840B7E2C-56E9-461E-82A8-4D509736492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3FC037-70A8-452E-BA78-6B68D9E417F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241ED7-7639-44DD-BD62-A62FBDEC85BF}">
      <dgm:prSet/>
      <dgm:spPr/>
      <dgm:t>
        <a:bodyPr/>
        <a:lstStyle/>
        <a:p>
          <a:r>
            <a:rPr lang="en-US"/>
            <a:t>Developed by Google Brain, open‑sourced 2015</a:t>
          </a:r>
        </a:p>
      </dgm:t>
    </dgm:pt>
    <dgm:pt modelId="{4D6E827F-420D-481E-BD15-881B0A17C6CB}" type="parTrans" cxnId="{6F4EAE9A-69D9-4EDF-9E4A-3233B3BAC020}">
      <dgm:prSet/>
      <dgm:spPr/>
      <dgm:t>
        <a:bodyPr/>
        <a:lstStyle/>
        <a:p>
          <a:endParaRPr lang="en-US"/>
        </a:p>
      </dgm:t>
    </dgm:pt>
    <dgm:pt modelId="{88EA5A76-A9A6-4AB1-928D-F082C2C49575}" type="sibTrans" cxnId="{6F4EAE9A-69D9-4EDF-9E4A-3233B3BAC020}">
      <dgm:prSet/>
      <dgm:spPr/>
      <dgm:t>
        <a:bodyPr/>
        <a:lstStyle/>
        <a:p>
          <a:endParaRPr lang="en-US"/>
        </a:p>
      </dgm:t>
    </dgm:pt>
    <dgm:pt modelId="{006C91D2-A9E3-4389-BD79-524511982F65}">
      <dgm:prSet/>
      <dgm:spPr/>
      <dgm:t>
        <a:bodyPr/>
        <a:lstStyle/>
        <a:p>
          <a:r>
            <a:rPr lang="en-US"/>
            <a:t>Successor to DistBelief (2011–2015)</a:t>
          </a:r>
        </a:p>
      </dgm:t>
    </dgm:pt>
    <dgm:pt modelId="{EEF60731-4628-4E4D-B81C-C01A255DA510}" type="parTrans" cxnId="{536C74EB-2276-410B-A7F6-2139BCB115B9}">
      <dgm:prSet/>
      <dgm:spPr/>
      <dgm:t>
        <a:bodyPr/>
        <a:lstStyle/>
        <a:p>
          <a:endParaRPr lang="en-US"/>
        </a:p>
      </dgm:t>
    </dgm:pt>
    <dgm:pt modelId="{1E73B87C-386E-40FC-B008-23C9C54D0579}" type="sibTrans" cxnId="{536C74EB-2276-410B-A7F6-2139BCB115B9}">
      <dgm:prSet/>
      <dgm:spPr/>
      <dgm:t>
        <a:bodyPr/>
        <a:lstStyle/>
        <a:p>
          <a:endParaRPr lang="en-US"/>
        </a:p>
      </dgm:t>
    </dgm:pt>
    <dgm:pt modelId="{38A1F3BB-8E36-4474-8BF2-CD658851C3AC}">
      <dgm:prSet/>
      <dgm:spPr/>
      <dgm:t>
        <a:bodyPr/>
        <a:lstStyle/>
        <a:p>
          <a:r>
            <a:rPr lang="en-US"/>
            <a:t>Designed for production‑grade distributed training &amp; deployment</a:t>
          </a:r>
        </a:p>
      </dgm:t>
    </dgm:pt>
    <dgm:pt modelId="{CD9DDE0A-9319-441D-A315-0A83CF78ACE0}" type="parTrans" cxnId="{8307426E-28CF-4958-990F-DA36853DEA53}">
      <dgm:prSet/>
      <dgm:spPr/>
      <dgm:t>
        <a:bodyPr/>
        <a:lstStyle/>
        <a:p>
          <a:endParaRPr lang="en-US"/>
        </a:p>
      </dgm:t>
    </dgm:pt>
    <dgm:pt modelId="{ECD400D0-FDC2-403C-8D3E-8D78DDDF8BD8}" type="sibTrans" cxnId="{8307426E-28CF-4958-990F-DA36853DEA53}">
      <dgm:prSet/>
      <dgm:spPr/>
      <dgm:t>
        <a:bodyPr/>
        <a:lstStyle/>
        <a:p>
          <a:endParaRPr lang="en-US"/>
        </a:p>
      </dgm:t>
    </dgm:pt>
    <dgm:pt modelId="{7BF199A9-7776-4DD8-BB0F-15293C8F3B6D}">
      <dgm:prSet/>
      <dgm:spPr/>
      <dgm:t>
        <a:bodyPr/>
        <a:lstStyle/>
        <a:p>
          <a:r>
            <a:rPr lang="en-US"/>
            <a:t>Ecosystem: TF Lite, TF Serving, Cloud TPU</a:t>
          </a:r>
        </a:p>
      </dgm:t>
    </dgm:pt>
    <dgm:pt modelId="{B922347F-C694-4193-ABDE-E1D1FBC8F47B}" type="parTrans" cxnId="{79CC3EBC-DDF9-40D0-8050-039AFDD82D1B}">
      <dgm:prSet/>
      <dgm:spPr/>
      <dgm:t>
        <a:bodyPr/>
        <a:lstStyle/>
        <a:p>
          <a:endParaRPr lang="en-US"/>
        </a:p>
      </dgm:t>
    </dgm:pt>
    <dgm:pt modelId="{7D48C3B8-29D2-4170-86FE-9389DF427F7E}" type="sibTrans" cxnId="{79CC3EBC-DDF9-40D0-8050-039AFDD82D1B}">
      <dgm:prSet/>
      <dgm:spPr/>
      <dgm:t>
        <a:bodyPr/>
        <a:lstStyle/>
        <a:p>
          <a:endParaRPr lang="en-US"/>
        </a:p>
      </dgm:t>
    </dgm:pt>
    <dgm:pt modelId="{DAF3827C-272C-4856-B1AA-56ECD26BAD93}" type="pres">
      <dgm:prSet presAssocID="{763FC037-70A8-452E-BA78-6B68D9E417F6}" presName="linear" presStyleCnt="0">
        <dgm:presLayoutVars>
          <dgm:animLvl val="lvl"/>
          <dgm:resizeHandles val="exact"/>
        </dgm:presLayoutVars>
      </dgm:prSet>
      <dgm:spPr/>
    </dgm:pt>
    <dgm:pt modelId="{A8890071-D064-4EA4-AB0E-14CCFC91BAA3}" type="pres">
      <dgm:prSet presAssocID="{96241ED7-7639-44DD-BD62-A62FBDEC85B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4B1115-727E-4ACE-A564-921A7C3AF249}" type="pres">
      <dgm:prSet presAssocID="{88EA5A76-A9A6-4AB1-928D-F082C2C49575}" presName="spacer" presStyleCnt="0"/>
      <dgm:spPr/>
    </dgm:pt>
    <dgm:pt modelId="{9B05DDCD-7156-43D7-996C-2C2E017B4565}" type="pres">
      <dgm:prSet presAssocID="{006C91D2-A9E3-4389-BD79-524511982F6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D2FC3A8-883E-4794-B576-A5E386CDD5ED}" type="pres">
      <dgm:prSet presAssocID="{1E73B87C-386E-40FC-B008-23C9C54D0579}" presName="spacer" presStyleCnt="0"/>
      <dgm:spPr/>
    </dgm:pt>
    <dgm:pt modelId="{9AB46106-504E-4ABC-8ADC-E186806AF0BE}" type="pres">
      <dgm:prSet presAssocID="{38A1F3BB-8E36-4474-8BF2-CD658851C3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004FEA5-0C5C-417A-B4B7-9FA6BD2E022F}" type="pres">
      <dgm:prSet presAssocID="{ECD400D0-FDC2-403C-8D3E-8D78DDDF8BD8}" presName="spacer" presStyleCnt="0"/>
      <dgm:spPr/>
    </dgm:pt>
    <dgm:pt modelId="{B27B438D-2CA7-4123-825A-B4F800B52099}" type="pres">
      <dgm:prSet presAssocID="{7BF199A9-7776-4DD8-BB0F-15293C8F3B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28D2440-5668-4C4E-B3E4-69C32F8902C6}" type="presOf" srcId="{006C91D2-A9E3-4389-BD79-524511982F65}" destId="{9B05DDCD-7156-43D7-996C-2C2E017B4565}" srcOrd="0" destOrd="0" presId="urn:microsoft.com/office/officeart/2005/8/layout/vList2"/>
    <dgm:cxn modelId="{6BA40B4A-99E8-4945-8DC5-23F9DDD74CB4}" type="presOf" srcId="{7BF199A9-7776-4DD8-BB0F-15293C8F3B6D}" destId="{B27B438D-2CA7-4123-825A-B4F800B52099}" srcOrd="0" destOrd="0" presId="urn:microsoft.com/office/officeart/2005/8/layout/vList2"/>
    <dgm:cxn modelId="{8307426E-28CF-4958-990F-DA36853DEA53}" srcId="{763FC037-70A8-452E-BA78-6B68D9E417F6}" destId="{38A1F3BB-8E36-4474-8BF2-CD658851C3AC}" srcOrd="2" destOrd="0" parTransId="{CD9DDE0A-9319-441D-A315-0A83CF78ACE0}" sibTransId="{ECD400D0-FDC2-403C-8D3E-8D78DDDF8BD8}"/>
    <dgm:cxn modelId="{7184B081-9028-4A47-AAFE-728B1172DC6F}" type="presOf" srcId="{96241ED7-7639-44DD-BD62-A62FBDEC85BF}" destId="{A8890071-D064-4EA4-AB0E-14CCFC91BAA3}" srcOrd="0" destOrd="0" presId="urn:microsoft.com/office/officeart/2005/8/layout/vList2"/>
    <dgm:cxn modelId="{6F4EAE9A-69D9-4EDF-9E4A-3233B3BAC020}" srcId="{763FC037-70A8-452E-BA78-6B68D9E417F6}" destId="{96241ED7-7639-44DD-BD62-A62FBDEC85BF}" srcOrd="0" destOrd="0" parTransId="{4D6E827F-420D-481E-BD15-881B0A17C6CB}" sibTransId="{88EA5A76-A9A6-4AB1-928D-F082C2C49575}"/>
    <dgm:cxn modelId="{3AB590AC-F1C1-4EE6-B241-497E2E8D2C07}" type="presOf" srcId="{38A1F3BB-8E36-4474-8BF2-CD658851C3AC}" destId="{9AB46106-504E-4ABC-8ADC-E186806AF0BE}" srcOrd="0" destOrd="0" presId="urn:microsoft.com/office/officeart/2005/8/layout/vList2"/>
    <dgm:cxn modelId="{79CC3EBC-DDF9-40D0-8050-039AFDD82D1B}" srcId="{763FC037-70A8-452E-BA78-6B68D9E417F6}" destId="{7BF199A9-7776-4DD8-BB0F-15293C8F3B6D}" srcOrd="3" destOrd="0" parTransId="{B922347F-C694-4193-ABDE-E1D1FBC8F47B}" sibTransId="{7D48C3B8-29D2-4170-86FE-9389DF427F7E}"/>
    <dgm:cxn modelId="{3D4BB0C5-C878-4B18-8F4D-AB78C34C8436}" type="presOf" srcId="{763FC037-70A8-452E-BA78-6B68D9E417F6}" destId="{DAF3827C-272C-4856-B1AA-56ECD26BAD93}" srcOrd="0" destOrd="0" presId="urn:microsoft.com/office/officeart/2005/8/layout/vList2"/>
    <dgm:cxn modelId="{536C74EB-2276-410B-A7F6-2139BCB115B9}" srcId="{763FC037-70A8-452E-BA78-6B68D9E417F6}" destId="{006C91D2-A9E3-4389-BD79-524511982F65}" srcOrd="1" destOrd="0" parTransId="{EEF60731-4628-4E4D-B81C-C01A255DA510}" sibTransId="{1E73B87C-386E-40FC-B008-23C9C54D0579}"/>
    <dgm:cxn modelId="{29CBA3FF-0BC2-40F7-AF9C-5E98441A0ADD}" type="presParOf" srcId="{DAF3827C-272C-4856-B1AA-56ECD26BAD93}" destId="{A8890071-D064-4EA4-AB0E-14CCFC91BAA3}" srcOrd="0" destOrd="0" presId="urn:microsoft.com/office/officeart/2005/8/layout/vList2"/>
    <dgm:cxn modelId="{DDBA77D0-6032-4245-B53A-7223354737A6}" type="presParOf" srcId="{DAF3827C-272C-4856-B1AA-56ECD26BAD93}" destId="{954B1115-727E-4ACE-A564-921A7C3AF249}" srcOrd="1" destOrd="0" presId="urn:microsoft.com/office/officeart/2005/8/layout/vList2"/>
    <dgm:cxn modelId="{01195904-4EA9-469E-9277-B7C82476518C}" type="presParOf" srcId="{DAF3827C-272C-4856-B1AA-56ECD26BAD93}" destId="{9B05DDCD-7156-43D7-996C-2C2E017B4565}" srcOrd="2" destOrd="0" presId="urn:microsoft.com/office/officeart/2005/8/layout/vList2"/>
    <dgm:cxn modelId="{CF69BBA3-0004-44F9-B8EC-124D2C6B3130}" type="presParOf" srcId="{DAF3827C-272C-4856-B1AA-56ECD26BAD93}" destId="{AD2FC3A8-883E-4794-B576-A5E386CDD5ED}" srcOrd="3" destOrd="0" presId="urn:microsoft.com/office/officeart/2005/8/layout/vList2"/>
    <dgm:cxn modelId="{79C30A9D-C0B9-4BB7-9EAB-6A7DAC4AAD46}" type="presParOf" srcId="{DAF3827C-272C-4856-B1AA-56ECD26BAD93}" destId="{9AB46106-504E-4ABC-8ADC-E186806AF0BE}" srcOrd="4" destOrd="0" presId="urn:microsoft.com/office/officeart/2005/8/layout/vList2"/>
    <dgm:cxn modelId="{2542A27A-70CD-45C7-A3C8-9EFDBA1C298A}" type="presParOf" srcId="{DAF3827C-272C-4856-B1AA-56ECD26BAD93}" destId="{8004FEA5-0C5C-417A-B4B7-9FA6BD2E022F}" srcOrd="5" destOrd="0" presId="urn:microsoft.com/office/officeart/2005/8/layout/vList2"/>
    <dgm:cxn modelId="{19914211-1F9E-4151-910C-2D816B9B7C16}" type="presParOf" srcId="{DAF3827C-272C-4856-B1AA-56ECD26BAD93}" destId="{B27B438D-2CA7-4123-825A-B4F800B5209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B13F95-9F15-43BE-AF36-0AE53483B9E3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61B3D47-AECF-48BD-960E-B72660478934}">
      <dgm:prSet/>
      <dgm:spPr/>
      <dgm:t>
        <a:bodyPr/>
        <a:lstStyle/>
        <a:p>
          <a:r>
            <a:rPr lang="en-US"/>
            <a:t>Released by Facebook AI Research, 2016</a:t>
          </a:r>
        </a:p>
      </dgm:t>
    </dgm:pt>
    <dgm:pt modelId="{A074358F-D4E7-43FF-B5EA-EDC1DC55AF9A}" type="parTrans" cxnId="{DFD2A023-CC62-4F52-A483-0E81752052B8}">
      <dgm:prSet/>
      <dgm:spPr/>
      <dgm:t>
        <a:bodyPr/>
        <a:lstStyle/>
        <a:p>
          <a:endParaRPr lang="en-US"/>
        </a:p>
      </dgm:t>
    </dgm:pt>
    <dgm:pt modelId="{CF8733D6-E008-4265-9E11-8D370FFA5084}" type="sibTrans" cxnId="{DFD2A023-CC62-4F52-A483-0E81752052B8}">
      <dgm:prSet/>
      <dgm:spPr/>
      <dgm:t>
        <a:bodyPr/>
        <a:lstStyle/>
        <a:p>
          <a:endParaRPr lang="en-US"/>
        </a:p>
      </dgm:t>
    </dgm:pt>
    <dgm:pt modelId="{945EE980-79F6-46E5-BCC8-E16BA11C8856}">
      <dgm:prSet/>
      <dgm:spPr/>
      <dgm:t>
        <a:bodyPr/>
        <a:lstStyle/>
        <a:p>
          <a:r>
            <a:rPr lang="en-US"/>
            <a:t>Dynamic “define‑by‑run” graphs, Python‑native</a:t>
          </a:r>
        </a:p>
      </dgm:t>
    </dgm:pt>
    <dgm:pt modelId="{AE556475-3F7E-4A68-8D5F-AA6EAFF4017E}" type="parTrans" cxnId="{F0C95F9D-36A2-414D-BD48-F347B288E2FF}">
      <dgm:prSet/>
      <dgm:spPr/>
      <dgm:t>
        <a:bodyPr/>
        <a:lstStyle/>
        <a:p>
          <a:endParaRPr lang="en-US"/>
        </a:p>
      </dgm:t>
    </dgm:pt>
    <dgm:pt modelId="{0D9FC07A-6DF8-41AD-ACB5-C7FE860BDDBA}" type="sibTrans" cxnId="{F0C95F9D-36A2-414D-BD48-F347B288E2FF}">
      <dgm:prSet/>
      <dgm:spPr/>
      <dgm:t>
        <a:bodyPr/>
        <a:lstStyle/>
        <a:p>
          <a:endParaRPr lang="en-US"/>
        </a:p>
      </dgm:t>
    </dgm:pt>
    <dgm:pt modelId="{121D608C-BAE3-48BF-B875-DC5BA269283C}">
      <dgm:prSet/>
      <dgm:spPr/>
      <dgm:t>
        <a:bodyPr/>
        <a:lstStyle/>
        <a:p>
          <a:r>
            <a:rPr lang="en-US"/>
            <a:t>Research‑first; v2.0 `torch.compile` adds graph optimizations</a:t>
          </a:r>
        </a:p>
      </dgm:t>
    </dgm:pt>
    <dgm:pt modelId="{D8F86369-C7C0-4473-9B78-E7908E845B02}" type="parTrans" cxnId="{FF90BBB8-EDD1-400A-850A-ED88D154FB33}">
      <dgm:prSet/>
      <dgm:spPr/>
      <dgm:t>
        <a:bodyPr/>
        <a:lstStyle/>
        <a:p>
          <a:endParaRPr lang="en-US"/>
        </a:p>
      </dgm:t>
    </dgm:pt>
    <dgm:pt modelId="{C9948E27-9648-4DA5-A796-0466B652E767}" type="sibTrans" cxnId="{FF90BBB8-EDD1-400A-850A-ED88D154FB33}">
      <dgm:prSet/>
      <dgm:spPr/>
      <dgm:t>
        <a:bodyPr/>
        <a:lstStyle/>
        <a:p>
          <a:endParaRPr lang="en-US"/>
        </a:p>
      </dgm:t>
    </dgm:pt>
    <dgm:pt modelId="{79487D6A-CEAE-47F1-9002-F4F819A02F6D}">
      <dgm:prSet/>
      <dgm:spPr/>
      <dgm:t>
        <a:bodyPr/>
        <a:lstStyle/>
        <a:p>
          <a:r>
            <a:rPr lang="en-US"/>
            <a:t>Ecosystem: TorchServe, TorchElastic, Triton kernels</a:t>
          </a:r>
        </a:p>
      </dgm:t>
    </dgm:pt>
    <dgm:pt modelId="{62DDB05F-4524-47E8-BC7B-BAB2B793A169}" type="parTrans" cxnId="{6C2B9B33-B1EF-41E2-859E-2D85987C5DCD}">
      <dgm:prSet/>
      <dgm:spPr/>
      <dgm:t>
        <a:bodyPr/>
        <a:lstStyle/>
        <a:p>
          <a:endParaRPr lang="en-US"/>
        </a:p>
      </dgm:t>
    </dgm:pt>
    <dgm:pt modelId="{E437FBC6-7586-4958-AC2D-9DBDAC0A29C8}" type="sibTrans" cxnId="{6C2B9B33-B1EF-41E2-859E-2D85987C5DCD}">
      <dgm:prSet/>
      <dgm:spPr/>
      <dgm:t>
        <a:bodyPr/>
        <a:lstStyle/>
        <a:p>
          <a:endParaRPr lang="en-US"/>
        </a:p>
      </dgm:t>
    </dgm:pt>
    <dgm:pt modelId="{09F2989B-A50E-4927-BDC3-DCC585A855E8}" type="pres">
      <dgm:prSet presAssocID="{07B13F95-9F15-43BE-AF36-0AE53483B9E3}" presName="matrix" presStyleCnt="0">
        <dgm:presLayoutVars>
          <dgm:chMax val="1"/>
          <dgm:dir/>
          <dgm:resizeHandles val="exact"/>
        </dgm:presLayoutVars>
      </dgm:prSet>
      <dgm:spPr/>
    </dgm:pt>
    <dgm:pt modelId="{1E91A00A-3EEB-4026-8DE7-8C667EBF0FF5}" type="pres">
      <dgm:prSet presAssocID="{07B13F95-9F15-43BE-AF36-0AE53483B9E3}" presName="diamond" presStyleLbl="bgShp" presStyleIdx="0" presStyleCnt="1"/>
      <dgm:spPr/>
    </dgm:pt>
    <dgm:pt modelId="{D58FADF1-0E92-4257-AD4F-71CCD1723884}" type="pres">
      <dgm:prSet presAssocID="{07B13F95-9F15-43BE-AF36-0AE53483B9E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303E34D-E9D0-41B2-A3B7-A5C4E24C07AF}" type="pres">
      <dgm:prSet presAssocID="{07B13F95-9F15-43BE-AF36-0AE53483B9E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BAB0762-5337-44DD-BD4C-4830688DAF76}" type="pres">
      <dgm:prSet presAssocID="{07B13F95-9F15-43BE-AF36-0AE53483B9E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C1BB97F-E7CA-48E3-BBD7-39B16C6BE82C}" type="pres">
      <dgm:prSet presAssocID="{07B13F95-9F15-43BE-AF36-0AE53483B9E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FD2A023-CC62-4F52-A483-0E81752052B8}" srcId="{07B13F95-9F15-43BE-AF36-0AE53483B9E3}" destId="{361B3D47-AECF-48BD-960E-B72660478934}" srcOrd="0" destOrd="0" parTransId="{A074358F-D4E7-43FF-B5EA-EDC1DC55AF9A}" sibTransId="{CF8733D6-E008-4265-9E11-8D370FFA5084}"/>
    <dgm:cxn modelId="{1450D02E-6BCA-41F4-9728-268C2B9EBD72}" type="presOf" srcId="{361B3D47-AECF-48BD-960E-B72660478934}" destId="{D58FADF1-0E92-4257-AD4F-71CCD1723884}" srcOrd="0" destOrd="0" presId="urn:microsoft.com/office/officeart/2005/8/layout/matrix3"/>
    <dgm:cxn modelId="{6C2B9B33-B1EF-41E2-859E-2D85987C5DCD}" srcId="{07B13F95-9F15-43BE-AF36-0AE53483B9E3}" destId="{79487D6A-CEAE-47F1-9002-F4F819A02F6D}" srcOrd="3" destOrd="0" parTransId="{62DDB05F-4524-47E8-BC7B-BAB2B793A169}" sibTransId="{E437FBC6-7586-4958-AC2D-9DBDAC0A29C8}"/>
    <dgm:cxn modelId="{118F4837-762D-4D87-9F3E-14127F87FBCD}" type="presOf" srcId="{07B13F95-9F15-43BE-AF36-0AE53483B9E3}" destId="{09F2989B-A50E-4927-BDC3-DCC585A855E8}" srcOrd="0" destOrd="0" presId="urn:microsoft.com/office/officeart/2005/8/layout/matrix3"/>
    <dgm:cxn modelId="{6027EB61-0E19-4D46-880E-B806630C292B}" type="presOf" srcId="{79487D6A-CEAE-47F1-9002-F4F819A02F6D}" destId="{AC1BB97F-E7CA-48E3-BBD7-39B16C6BE82C}" srcOrd="0" destOrd="0" presId="urn:microsoft.com/office/officeart/2005/8/layout/matrix3"/>
    <dgm:cxn modelId="{8596157D-2AAE-45D1-B082-8B4D8B482C9D}" type="presOf" srcId="{945EE980-79F6-46E5-BCC8-E16BA11C8856}" destId="{9303E34D-E9D0-41B2-A3B7-A5C4E24C07AF}" srcOrd="0" destOrd="0" presId="urn:microsoft.com/office/officeart/2005/8/layout/matrix3"/>
    <dgm:cxn modelId="{F0C95F9D-36A2-414D-BD48-F347B288E2FF}" srcId="{07B13F95-9F15-43BE-AF36-0AE53483B9E3}" destId="{945EE980-79F6-46E5-BCC8-E16BA11C8856}" srcOrd="1" destOrd="0" parTransId="{AE556475-3F7E-4A68-8D5F-AA6EAFF4017E}" sibTransId="{0D9FC07A-6DF8-41AD-ACB5-C7FE860BDDBA}"/>
    <dgm:cxn modelId="{35B6F99D-40FC-403C-95D1-96D95493F6D2}" type="presOf" srcId="{121D608C-BAE3-48BF-B875-DC5BA269283C}" destId="{7BAB0762-5337-44DD-BD4C-4830688DAF76}" srcOrd="0" destOrd="0" presId="urn:microsoft.com/office/officeart/2005/8/layout/matrix3"/>
    <dgm:cxn modelId="{FF90BBB8-EDD1-400A-850A-ED88D154FB33}" srcId="{07B13F95-9F15-43BE-AF36-0AE53483B9E3}" destId="{121D608C-BAE3-48BF-B875-DC5BA269283C}" srcOrd="2" destOrd="0" parTransId="{D8F86369-C7C0-4473-9B78-E7908E845B02}" sibTransId="{C9948E27-9648-4DA5-A796-0466B652E767}"/>
    <dgm:cxn modelId="{7FC514BB-820E-42F0-9296-DB4250B3E3D8}" type="presParOf" srcId="{09F2989B-A50E-4927-BDC3-DCC585A855E8}" destId="{1E91A00A-3EEB-4026-8DE7-8C667EBF0FF5}" srcOrd="0" destOrd="0" presId="urn:microsoft.com/office/officeart/2005/8/layout/matrix3"/>
    <dgm:cxn modelId="{61F7653D-2667-479D-BF58-8B47B7B56076}" type="presParOf" srcId="{09F2989B-A50E-4927-BDC3-DCC585A855E8}" destId="{D58FADF1-0E92-4257-AD4F-71CCD1723884}" srcOrd="1" destOrd="0" presId="urn:microsoft.com/office/officeart/2005/8/layout/matrix3"/>
    <dgm:cxn modelId="{4DF5EF25-C120-41D9-8863-BEB7160F3835}" type="presParOf" srcId="{09F2989B-A50E-4927-BDC3-DCC585A855E8}" destId="{9303E34D-E9D0-41B2-A3B7-A5C4E24C07AF}" srcOrd="2" destOrd="0" presId="urn:microsoft.com/office/officeart/2005/8/layout/matrix3"/>
    <dgm:cxn modelId="{25E119D8-6E84-4D8B-86F5-20DD9CD5C9F2}" type="presParOf" srcId="{09F2989B-A50E-4927-BDC3-DCC585A855E8}" destId="{7BAB0762-5337-44DD-BD4C-4830688DAF76}" srcOrd="3" destOrd="0" presId="urn:microsoft.com/office/officeart/2005/8/layout/matrix3"/>
    <dgm:cxn modelId="{27C6B077-182E-4483-9A5B-F166D6591BD6}" type="presParOf" srcId="{09F2989B-A50E-4927-BDC3-DCC585A855E8}" destId="{AC1BB97F-E7CA-48E3-BBD7-39B16C6BE82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DCE87E-5F30-4381-9B61-BB1896380636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39B0040-BA7B-4557-B219-B9856CA8C239}">
      <dgm:prSet/>
      <dgm:spPr/>
      <dgm:t>
        <a:bodyPr/>
        <a:lstStyle/>
        <a:p>
          <a:r>
            <a:rPr lang="en-US"/>
            <a:t>Automatic Differentiation: tf.GradientTape vs autograd</a:t>
          </a:r>
        </a:p>
      </dgm:t>
    </dgm:pt>
    <dgm:pt modelId="{6554F08B-DC63-4B9A-B434-90183A8B5E07}" type="parTrans" cxnId="{3396ADFE-667A-4EF3-B68C-71A45CE656F2}">
      <dgm:prSet/>
      <dgm:spPr/>
      <dgm:t>
        <a:bodyPr/>
        <a:lstStyle/>
        <a:p>
          <a:endParaRPr lang="en-US"/>
        </a:p>
      </dgm:t>
    </dgm:pt>
    <dgm:pt modelId="{09ED4B1D-DE89-4B30-A36B-991434D64E47}" type="sibTrans" cxnId="{3396ADFE-667A-4EF3-B68C-71A45CE656F2}">
      <dgm:prSet/>
      <dgm:spPr/>
      <dgm:t>
        <a:bodyPr/>
        <a:lstStyle/>
        <a:p>
          <a:endParaRPr lang="en-US"/>
        </a:p>
      </dgm:t>
    </dgm:pt>
    <dgm:pt modelId="{18BDEEC6-00BB-4B6F-8C6C-9D38B7F082F1}">
      <dgm:prSet/>
      <dgm:spPr/>
      <dgm:t>
        <a:bodyPr/>
        <a:lstStyle/>
        <a:p>
          <a:r>
            <a:rPr lang="en-US"/>
            <a:t>Compilation: XLA vs torch.compile/TorchInductor</a:t>
          </a:r>
        </a:p>
      </dgm:t>
    </dgm:pt>
    <dgm:pt modelId="{1A4F4670-BBB8-4973-9BFF-4AAC487E687C}" type="parTrans" cxnId="{0117B13A-FB65-4212-BE4F-0A8AD2F80F0D}">
      <dgm:prSet/>
      <dgm:spPr/>
      <dgm:t>
        <a:bodyPr/>
        <a:lstStyle/>
        <a:p>
          <a:endParaRPr lang="en-US"/>
        </a:p>
      </dgm:t>
    </dgm:pt>
    <dgm:pt modelId="{9B0BCA27-A279-47A4-995F-ED74D6CA21EE}" type="sibTrans" cxnId="{0117B13A-FB65-4212-BE4F-0A8AD2F80F0D}">
      <dgm:prSet/>
      <dgm:spPr/>
      <dgm:t>
        <a:bodyPr/>
        <a:lstStyle/>
        <a:p>
          <a:endParaRPr lang="en-US"/>
        </a:p>
      </dgm:t>
    </dgm:pt>
    <dgm:pt modelId="{E91DEB6C-C63E-4CAC-9961-E96F546CEB42}">
      <dgm:prSet/>
      <dgm:spPr/>
      <dgm:t>
        <a:bodyPr/>
        <a:lstStyle/>
        <a:p>
          <a:r>
            <a:rPr lang="en-US"/>
            <a:t>Distributed Training: DTensor vs FSDP/DeepSpeed</a:t>
          </a:r>
        </a:p>
      </dgm:t>
    </dgm:pt>
    <dgm:pt modelId="{A91AAF13-4FA9-43DF-8A5C-38412016E306}" type="parTrans" cxnId="{54F069C1-6D89-498C-9FDE-88F89C6EDD41}">
      <dgm:prSet/>
      <dgm:spPr/>
      <dgm:t>
        <a:bodyPr/>
        <a:lstStyle/>
        <a:p>
          <a:endParaRPr lang="en-US"/>
        </a:p>
      </dgm:t>
    </dgm:pt>
    <dgm:pt modelId="{9A71F4F5-E5A3-42F8-92FA-B1C1B402E536}" type="sibTrans" cxnId="{54F069C1-6D89-498C-9FDE-88F89C6EDD41}">
      <dgm:prSet/>
      <dgm:spPr/>
      <dgm:t>
        <a:bodyPr/>
        <a:lstStyle/>
        <a:p>
          <a:endParaRPr lang="en-US"/>
        </a:p>
      </dgm:t>
    </dgm:pt>
    <dgm:pt modelId="{79FC7663-7D30-4090-8CB3-446F67BA6298}">
      <dgm:prSet/>
      <dgm:spPr/>
      <dgm:t>
        <a:bodyPr/>
        <a:lstStyle/>
        <a:p>
          <a:r>
            <a:rPr lang="en-US"/>
            <a:t>Edge Deployment: TF Lite vs ONNX/TorchScript</a:t>
          </a:r>
        </a:p>
      </dgm:t>
    </dgm:pt>
    <dgm:pt modelId="{124A2921-B658-4E38-86D1-379E2340317C}" type="parTrans" cxnId="{3A343F10-794D-429E-9D81-9D039FAE2990}">
      <dgm:prSet/>
      <dgm:spPr/>
      <dgm:t>
        <a:bodyPr/>
        <a:lstStyle/>
        <a:p>
          <a:endParaRPr lang="en-US"/>
        </a:p>
      </dgm:t>
    </dgm:pt>
    <dgm:pt modelId="{40F684A4-0844-4E11-94E5-337806D879EC}" type="sibTrans" cxnId="{3A343F10-794D-429E-9D81-9D039FAE2990}">
      <dgm:prSet/>
      <dgm:spPr/>
      <dgm:t>
        <a:bodyPr/>
        <a:lstStyle/>
        <a:p>
          <a:endParaRPr lang="en-US"/>
        </a:p>
      </dgm:t>
    </dgm:pt>
    <dgm:pt modelId="{AFB5B153-4FF1-490D-BA17-FBDE7449B514}" type="pres">
      <dgm:prSet presAssocID="{BBDCE87E-5F30-4381-9B61-BB1896380636}" presName="matrix" presStyleCnt="0">
        <dgm:presLayoutVars>
          <dgm:chMax val="1"/>
          <dgm:dir/>
          <dgm:resizeHandles val="exact"/>
        </dgm:presLayoutVars>
      </dgm:prSet>
      <dgm:spPr/>
    </dgm:pt>
    <dgm:pt modelId="{75157287-3447-476C-9563-F8FF718B2C03}" type="pres">
      <dgm:prSet presAssocID="{BBDCE87E-5F30-4381-9B61-BB1896380636}" presName="diamond" presStyleLbl="bgShp" presStyleIdx="0" presStyleCnt="1"/>
      <dgm:spPr/>
    </dgm:pt>
    <dgm:pt modelId="{0AF395F3-ED82-4606-8A07-0519D50BE0C7}" type="pres">
      <dgm:prSet presAssocID="{BBDCE87E-5F30-4381-9B61-BB189638063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83979C-03E8-4B34-B6CC-ECDB3BA4B7B7}" type="pres">
      <dgm:prSet presAssocID="{BBDCE87E-5F30-4381-9B61-BB189638063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1148F0A-754A-4C7C-BDB7-AF510754D0D2}" type="pres">
      <dgm:prSet presAssocID="{BBDCE87E-5F30-4381-9B61-BB189638063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F148C22-8992-4FED-8520-70151C8E1AB1}" type="pres">
      <dgm:prSet presAssocID="{BBDCE87E-5F30-4381-9B61-BB189638063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A343F10-794D-429E-9D81-9D039FAE2990}" srcId="{BBDCE87E-5F30-4381-9B61-BB1896380636}" destId="{79FC7663-7D30-4090-8CB3-446F67BA6298}" srcOrd="3" destOrd="0" parTransId="{124A2921-B658-4E38-86D1-379E2340317C}" sibTransId="{40F684A4-0844-4E11-94E5-337806D879EC}"/>
    <dgm:cxn modelId="{0E513F18-BC79-4840-B968-E3D056A848E5}" type="presOf" srcId="{E91DEB6C-C63E-4CAC-9961-E96F546CEB42}" destId="{D1148F0A-754A-4C7C-BDB7-AF510754D0D2}" srcOrd="0" destOrd="0" presId="urn:microsoft.com/office/officeart/2005/8/layout/matrix3"/>
    <dgm:cxn modelId="{0117B13A-FB65-4212-BE4F-0A8AD2F80F0D}" srcId="{BBDCE87E-5F30-4381-9B61-BB1896380636}" destId="{18BDEEC6-00BB-4B6F-8C6C-9D38B7F082F1}" srcOrd="1" destOrd="0" parTransId="{1A4F4670-BBB8-4973-9BFF-4AAC487E687C}" sibTransId="{9B0BCA27-A279-47A4-995F-ED74D6CA21EE}"/>
    <dgm:cxn modelId="{F7B5923B-6D22-4423-BCAC-0A1C58C1E652}" type="presOf" srcId="{18BDEEC6-00BB-4B6F-8C6C-9D38B7F082F1}" destId="{DE83979C-03E8-4B34-B6CC-ECDB3BA4B7B7}" srcOrd="0" destOrd="0" presId="urn:microsoft.com/office/officeart/2005/8/layout/matrix3"/>
    <dgm:cxn modelId="{1C24673C-9CE1-4A57-B005-87886415AACC}" type="presOf" srcId="{139B0040-BA7B-4557-B219-B9856CA8C239}" destId="{0AF395F3-ED82-4606-8A07-0519D50BE0C7}" srcOrd="0" destOrd="0" presId="urn:microsoft.com/office/officeart/2005/8/layout/matrix3"/>
    <dgm:cxn modelId="{1318C43C-3BE9-438C-83C1-BA63F1B89C2F}" type="presOf" srcId="{79FC7663-7D30-4090-8CB3-446F67BA6298}" destId="{0F148C22-8992-4FED-8520-70151C8E1AB1}" srcOrd="0" destOrd="0" presId="urn:microsoft.com/office/officeart/2005/8/layout/matrix3"/>
    <dgm:cxn modelId="{97916861-7746-4C21-90E3-76DD8AA209C5}" type="presOf" srcId="{BBDCE87E-5F30-4381-9B61-BB1896380636}" destId="{AFB5B153-4FF1-490D-BA17-FBDE7449B514}" srcOrd="0" destOrd="0" presId="urn:microsoft.com/office/officeart/2005/8/layout/matrix3"/>
    <dgm:cxn modelId="{54F069C1-6D89-498C-9FDE-88F89C6EDD41}" srcId="{BBDCE87E-5F30-4381-9B61-BB1896380636}" destId="{E91DEB6C-C63E-4CAC-9961-E96F546CEB42}" srcOrd="2" destOrd="0" parTransId="{A91AAF13-4FA9-43DF-8A5C-38412016E306}" sibTransId="{9A71F4F5-E5A3-42F8-92FA-B1C1B402E536}"/>
    <dgm:cxn modelId="{3396ADFE-667A-4EF3-B68C-71A45CE656F2}" srcId="{BBDCE87E-5F30-4381-9B61-BB1896380636}" destId="{139B0040-BA7B-4557-B219-B9856CA8C239}" srcOrd="0" destOrd="0" parTransId="{6554F08B-DC63-4B9A-B434-90183A8B5E07}" sibTransId="{09ED4B1D-DE89-4B30-A36B-991434D64E47}"/>
    <dgm:cxn modelId="{82914502-D242-4028-84C6-3F01F321A932}" type="presParOf" srcId="{AFB5B153-4FF1-490D-BA17-FBDE7449B514}" destId="{75157287-3447-476C-9563-F8FF718B2C03}" srcOrd="0" destOrd="0" presId="urn:microsoft.com/office/officeart/2005/8/layout/matrix3"/>
    <dgm:cxn modelId="{F99B23B9-A79A-4C0A-ACD7-7645258EAE65}" type="presParOf" srcId="{AFB5B153-4FF1-490D-BA17-FBDE7449B514}" destId="{0AF395F3-ED82-4606-8A07-0519D50BE0C7}" srcOrd="1" destOrd="0" presId="urn:microsoft.com/office/officeart/2005/8/layout/matrix3"/>
    <dgm:cxn modelId="{145E2845-64A8-47E6-8F9D-12070C38EEA3}" type="presParOf" srcId="{AFB5B153-4FF1-490D-BA17-FBDE7449B514}" destId="{DE83979C-03E8-4B34-B6CC-ECDB3BA4B7B7}" srcOrd="2" destOrd="0" presId="urn:microsoft.com/office/officeart/2005/8/layout/matrix3"/>
    <dgm:cxn modelId="{BE408364-DCD4-4D22-BC4E-B64420086B0C}" type="presParOf" srcId="{AFB5B153-4FF1-490D-BA17-FBDE7449B514}" destId="{D1148F0A-754A-4C7C-BDB7-AF510754D0D2}" srcOrd="3" destOrd="0" presId="urn:microsoft.com/office/officeart/2005/8/layout/matrix3"/>
    <dgm:cxn modelId="{CCE2C618-C9E1-47A9-938B-CE977BB7F581}" type="presParOf" srcId="{AFB5B153-4FF1-490D-BA17-FBDE7449B514}" destId="{0F148C22-8992-4FED-8520-70151C8E1AB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229C81-2788-4D26-9760-30B5CB494CA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C4EF34-1E7A-443D-A851-53BB82FE8460}">
      <dgm:prSet/>
      <dgm:spPr/>
      <dgm:t>
        <a:bodyPr/>
        <a:lstStyle/>
        <a:p>
          <a:r>
            <a:rPr lang="en-US"/>
            <a:t>TensorFlow: YouTube live auto‑captioning; GE Healthcare MRI segmentation</a:t>
          </a:r>
        </a:p>
      </dgm:t>
    </dgm:pt>
    <dgm:pt modelId="{C277811A-3123-4DFE-8565-8668CD977015}" type="parTrans" cxnId="{6BE2929E-A75E-49EC-A10A-ECB20FA1A9B9}">
      <dgm:prSet/>
      <dgm:spPr/>
      <dgm:t>
        <a:bodyPr/>
        <a:lstStyle/>
        <a:p>
          <a:endParaRPr lang="en-US"/>
        </a:p>
      </dgm:t>
    </dgm:pt>
    <dgm:pt modelId="{57ADBE6E-A1FB-4CA0-9557-9EC2A2C008AB}" type="sibTrans" cxnId="{6BE2929E-A75E-49EC-A10A-ECB20FA1A9B9}">
      <dgm:prSet/>
      <dgm:spPr/>
      <dgm:t>
        <a:bodyPr/>
        <a:lstStyle/>
        <a:p>
          <a:endParaRPr lang="en-US"/>
        </a:p>
      </dgm:t>
    </dgm:pt>
    <dgm:pt modelId="{232CE8E4-8748-4C28-B908-A64179396FEE}">
      <dgm:prSet/>
      <dgm:spPr/>
      <dgm:t>
        <a:bodyPr/>
        <a:lstStyle/>
        <a:p>
          <a:r>
            <a:rPr lang="en-US"/>
            <a:t>PyTorch: Stable Diffusion image generation; Meta GPT‑NeXT LLM</a:t>
          </a:r>
        </a:p>
      </dgm:t>
    </dgm:pt>
    <dgm:pt modelId="{25402C78-1CFF-4655-B0D5-53370F812E8A}" type="parTrans" cxnId="{05302B24-3746-4F98-871E-9520E1BDC660}">
      <dgm:prSet/>
      <dgm:spPr/>
      <dgm:t>
        <a:bodyPr/>
        <a:lstStyle/>
        <a:p>
          <a:endParaRPr lang="en-US"/>
        </a:p>
      </dgm:t>
    </dgm:pt>
    <dgm:pt modelId="{40F0BCCF-0635-4DCC-BD28-E621F87F4074}" type="sibTrans" cxnId="{05302B24-3746-4F98-871E-9520E1BDC660}">
      <dgm:prSet/>
      <dgm:spPr/>
      <dgm:t>
        <a:bodyPr/>
        <a:lstStyle/>
        <a:p>
          <a:endParaRPr lang="en-US"/>
        </a:p>
      </dgm:t>
    </dgm:pt>
    <dgm:pt modelId="{410A7653-AB23-405E-91F3-B2ED61F7AD6F}" type="pres">
      <dgm:prSet presAssocID="{C5229C81-2788-4D26-9760-30B5CB494CA8}" presName="linear" presStyleCnt="0">
        <dgm:presLayoutVars>
          <dgm:animLvl val="lvl"/>
          <dgm:resizeHandles val="exact"/>
        </dgm:presLayoutVars>
      </dgm:prSet>
      <dgm:spPr/>
    </dgm:pt>
    <dgm:pt modelId="{7BC50247-442A-4432-ADB2-BB500A36CDAC}" type="pres">
      <dgm:prSet presAssocID="{83C4EF34-1E7A-443D-A851-53BB82FE846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9B7435B-BBF0-4205-A5D3-32A77499E260}" type="pres">
      <dgm:prSet presAssocID="{57ADBE6E-A1FB-4CA0-9557-9EC2A2C008AB}" presName="spacer" presStyleCnt="0"/>
      <dgm:spPr/>
    </dgm:pt>
    <dgm:pt modelId="{CE043D26-A315-4E54-B54C-36E7CF1E248C}" type="pres">
      <dgm:prSet presAssocID="{232CE8E4-8748-4C28-B908-A64179396FE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5302B24-3746-4F98-871E-9520E1BDC660}" srcId="{C5229C81-2788-4D26-9760-30B5CB494CA8}" destId="{232CE8E4-8748-4C28-B908-A64179396FEE}" srcOrd="1" destOrd="0" parTransId="{25402C78-1CFF-4655-B0D5-53370F812E8A}" sibTransId="{40F0BCCF-0635-4DCC-BD28-E621F87F4074}"/>
    <dgm:cxn modelId="{EA35A02A-DF85-469E-A203-4509DFAACF4F}" type="presOf" srcId="{C5229C81-2788-4D26-9760-30B5CB494CA8}" destId="{410A7653-AB23-405E-91F3-B2ED61F7AD6F}" srcOrd="0" destOrd="0" presId="urn:microsoft.com/office/officeart/2005/8/layout/vList2"/>
    <dgm:cxn modelId="{9D8C1A37-80E6-47F2-9389-DBB8623BC488}" type="presOf" srcId="{83C4EF34-1E7A-443D-A851-53BB82FE8460}" destId="{7BC50247-442A-4432-ADB2-BB500A36CDAC}" srcOrd="0" destOrd="0" presId="urn:microsoft.com/office/officeart/2005/8/layout/vList2"/>
    <dgm:cxn modelId="{B7354E96-38B9-49D3-95A9-FE28854AE912}" type="presOf" srcId="{232CE8E4-8748-4C28-B908-A64179396FEE}" destId="{CE043D26-A315-4E54-B54C-36E7CF1E248C}" srcOrd="0" destOrd="0" presId="urn:microsoft.com/office/officeart/2005/8/layout/vList2"/>
    <dgm:cxn modelId="{6BE2929E-A75E-49EC-A10A-ECB20FA1A9B9}" srcId="{C5229C81-2788-4D26-9760-30B5CB494CA8}" destId="{83C4EF34-1E7A-443D-A851-53BB82FE8460}" srcOrd="0" destOrd="0" parTransId="{C277811A-3123-4DFE-8565-8668CD977015}" sibTransId="{57ADBE6E-A1FB-4CA0-9557-9EC2A2C008AB}"/>
    <dgm:cxn modelId="{4E1BC178-8FA4-4259-A5D2-9D417AA453F7}" type="presParOf" srcId="{410A7653-AB23-405E-91F3-B2ED61F7AD6F}" destId="{7BC50247-442A-4432-ADB2-BB500A36CDAC}" srcOrd="0" destOrd="0" presId="urn:microsoft.com/office/officeart/2005/8/layout/vList2"/>
    <dgm:cxn modelId="{FE6DDDA4-2BDD-4C0D-8B51-3048DECAAE95}" type="presParOf" srcId="{410A7653-AB23-405E-91F3-B2ED61F7AD6F}" destId="{09B7435B-BBF0-4205-A5D3-32A77499E260}" srcOrd="1" destOrd="0" presId="urn:microsoft.com/office/officeart/2005/8/layout/vList2"/>
    <dgm:cxn modelId="{FCA410EC-3F67-472A-9B4B-1C3AD3ABAF78}" type="presParOf" srcId="{410A7653-AB23-405E-91F3-B2ED61F7AD6F}" destId="{CE043D26-A315-4E54-B54C-36E7CF1E24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284980-F30A-4DAC-B6EA-A3C277B8E1C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6C75D6-079A-471B-829D-C88EBE46EE18}">
      <dgm:prSet/>
      <dgm:spPr/>
      <dgm:t>
        <a:bodyPr/>
        <a:lstStyle/>
        <a:p>
          <a:r>
            <a:rPr lang="en-US"/>
            <a:t>TensorFlow 2.19 quick MNIST:</a:t>
          </a:r>
          <a:br>
            <a:rPr lang="en-US"/>
          </a:br>
          <a:r>
            <a:rPr lang="en-US"/>
            <a:t>import tensorflow as tf ...</a:t>
          </a:r>
        </a:p>
      </dgm:t>
    </dgm:pt>
    <dgm:pt modelId="{296A9C19-C981-4D1D-9AFA-E596581E0F2C}" type="parTrans" cxnId="{0E4BCD4A-414B-4CA6-BEBF-2AA21FDB65D3}">
      <dgm:prSet/>
      <dgm:spPr/>
      <dgm:t>
        <a:bodyPr/>
        <a:lstStyle/>
        <a:p>
          <a:endParaRPr lang="en-US"/>
        </a:p>
      </dgm:t>
    </dgm:pt>
    <dgm:pt modelId="{30FEA0F4-A910-4BBC-9EEE-58A8814C1DEF}" type="sibTrans" cxnId="{0E4BCD4A-414B-4CA6-BEBF-2AA21FDB65D3}">
      <dgm:prSet/>
      <dgm:spPr/>
      <dgm:t>
        <a:bodyPr/>
        <a:lstStyle/>
        <a:p>
          <a:endParaRPr lang="en-US"/>
        </a:p>
      </dgm:t>
    </dgm:pt>
    <dgm:pt modelId="{B52E6FAB-8D87-434F-BC65-88FF3F24CF9F}">
      <dgm:prSet/>
      <dgm:spPr/>
      <dgm:t>
        <a:bodyPr/>
        <a:lstStyle/>
        <a:p>
          <a:r>
            <a:rPr lang="en-US"/>
            <a:t>PyTorch 2.3 quick MNIST:</a:t>
          </a:r>
          <a:br>
            <a:rPr lang="en-US"/>
          </a:br>
          <a:r>
            <a:rPr lang="en-US"/>
            <a:t>import torch, torchvision ...</a:t>
          </a:r>
        </a:p>
      </dgm:t>
    </dgm:pt>
    <dgm:pt modelId="{5D541A81-5098-419D-B384-F069E57CCEC1}" type="parTrans" cxnId="{0AD64BF5-8F22-4CBE-9BF2-A9AEFEBF5425}">
      <dgm:prSet/>
      <dgm:spPr/>
      <dgm:t>
        <a:bodyPr/>
        <a:lstStyle/>
        <a:p>
          <a:endParaRPr lang="en-US"/>
        </a:p>
      </dgm:t>
    </dgm:pt>
    <dgm:pt modelId="{13995ED1-EEC7-4163-9122-46FD3E30FBAA}" type="sibTrans" cxnId="{0AD64BF5-8F22-4CBE-9BF2-A9AEFEBF5425}">
      <dgm:prSet/>
      <dgm:spPr/>
      <dgm:t>
        <a:bodyPr/>
        <a:lstStyle/>
        <a:p>
          <a:endParaRPr lang="en-US"/>
        </a:p>
      </dgm:t>
    </dgm:pt>
    <dgm:pt modelId="{023E56A6-FE75-4AF1-A1C0-023BF5D74A9D}" type="pres">
      <dgm:prSet presAssocID="{3E284980-F30A-4DAC-B6EA-A3C277B8E1C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A39290-DE2D-4AE9-B3F3-7BE19C810264}" type="pres">
      <dgm:prSet presAssocID="{436C75D6-079A-471B-829D-C88EBE46EE18}" presName="hierRoot1" presStyleCnt="0"/>
      <dgm:spPr/>
    </dgm:pt>
    <dgm:pt modelId="{A5E59291-BC95-4F91-861A-75BFB54454F9}" type="pres">
      <dgm:prSet presAssocID="{436C75D6-079A-471B-829D-C88EBE46EE18}" presName="composite" presStyleCnt="0"/>
      <dgm:spPr/>
    </dgm:pt>
    <dgm:pt modelId="{7F46B41D-9439-4620-9BF4-BC9D171C2C32}" type="pres">
      <dgm:prSet presAssocID="{436C75D6-079A-471B-829D-C88EBE46EE18}" presName="background" presStyleLbl="node0" presStyleIdx="0" presStyleCnt="2"/>
      <dgm:spPr/>
    </dgm:pt>
    <dgm:pt modelId="{65C9CBBA-D59B-4A84-82BA-62D0A309F029}" type="pres">
      <dgm:prSet presAssocID="{436C75D6-079A-471B-829D-C88EBE46EE18}" presName="text" presStyleLbl="fgAcc0" presStyleIdx="0" presStyleCnt="2">
        <dgm:presLayoutVars>
          <dgm:chPref val="3"/>
        </dgm:presLayoutVars>
      </dgm:prSet>
      <dgm:spPr/>
    </dgm:pt>
    <dgm:pt modelId="{B96CF8CC-E69F-4F38-B6D3-E477610373E6}" type="pres">
      <dgm:prSet presAssocID="{436C75D6-079A-471B-829D-C88EBE46EE18}" presName="hierChild2" presStyleCnt="0"/>
      <dgm:spPr/>
    </dgm:pt>
    <dgm:pt modelId="{F784F01D-FD40-47D7-ABBB-3A4573AFFE6D}" type="pres">
      <dgm:prSet presAssocID="{B52E6FAB-8D87-434F-BC65-88FF3F24CF9F}" presName="hierRoot1" presStyleCnt="0"/>
      <dgm:spPr/>
    </dgm:pt>
    <dgm:pt modelId="{4A171CCE-9A59-48D6-A5E8-8776B704EF54}" type="pres">
      <dgm:prSet presAssocID="{B52E6FAB-8D87-434F-BC65-88FF3F24CF9F}" presName="composite" presStyleCnt="0"/>
      <dgm:spPr/>
    </dgm:pt>
    <dgm:pt modelId="{5E7C3698-13A8-48FE-B382-00525D1C4B68}" type="pres">
      <dgm:prSet presAssocID="{B52E6FAB-8D87-434F-BC65-88FF3F24CF9F}" presName="background" presStyleLbl="node0" presStyleIdx="1" presStyleCnt="2"/>
      <dgm:spPr/>
    </dgm:pt>
    <dgm:pt modelId="{8FC33B9C-05EB-417A-BC97-8E763B909D42}" type="pres">
      <dgm:prSet presAssocID="{B52E6FAB-8D87-434F-BC65-88FF3F24CF9F}" presName="text" presStyleLbl="fgAcc0" presStyleIdx="1" presStyleCnt="2">
        <dgm:presLayoutVars>
          <dgm:chPref val="3"/>
        </dgm:presLayoutVars>
      </dgm:prSet>
      <dgm:spPr/>
    </dgm:pt>
    <dgm:pt modelId="{77D2932A-DF52-4CE9-9D67-B6A63EE8A6CB}" type="pres">
      <dgm:prSet presAssocID="{B52E6FAB-8D87-434F-BC65-88FF3F24CF9F}" presName="hierChild2" presStyleCnt="0"/>
      <dgm:spPr/>
    </dgm:pt>
  </dgm:ptLst>
  <dgm:cxnLst>
    <dgm:cxn modelId="{3E0B8521-7BFB-4EF2-BDDB-E448161851BA}" type="presOf" srcId="{B52E6FAB-8D87-434F-BC65-88FF3F24CF9F}" destId="{8FC33B9C-05EB-417A-BC97-8E763B909D42}" srcOrd="0" destOrd="0" presId="urn:microsoft.com/office/officeart/2005/8/layout/hierarchy1"/>
    <dgm:cxn modelId="{0E4BCD4A-414B-4CA6-BEBF-2AA21FDB65D3}" srcId="{3E284980-F30A-4DAC-B6EA-A3C277B8E1C3}" destId="{436C75D6-079A-471B-829D-C88EBE46EE18}" srcOrd="0" destOrd="0" parTransId="{296A9C19-C981-4D1D-9AFA-E596581E0F2C}" sibTransId="{30FEA0F4-A910-4BBC-9EEE-58A8814C1DEF}"/>
    <dgm:cxn modelId="{E2A2A2AD-0AE4-4D43-84AB-88E99D5502F7}" type="presOf" srcId="{436C75D6-079A-471B-829D-C88EBE46EE18}" destId="{65C9CBBA-D59B-4A84-82BA-62D0A309F029}" srcOrd="0" destOrd="0" presId="urn:microsoft.com/office/officeart/2005/8/layout/hierarchy1"/>
    <dgm:cxn modelId="{B2A8F8BD-9C41-4AC5-8476-5409C141E136}" type="presOf" srcId="{3E284980-F30A-4DAC-B6EA-A3C277B8E1C3}" destId="{023E56A6-FE75-4AF1-A1C0-023BF5D74A9D}" srcOrd="0" destOrd="0" presId="urn:microsoft.com/office/officeart/2005/8/layout/hierarchy1"/>
    <dgm:cxn modelId="{0AD64BF5-8F22-4CBE-9BF2-A9AEFEBF5425}" srcId="{3E284980-F30A-4DAC-B6EA-A3C277B8E1C3}" destId="{B52E6FAB-8D87-434F-BC65-88FF3F24CF9F}" srcOrd="1" destOrd="0" parTransId="{5D541A81-5098-419D-B384-F069E57CCEC1}" sibTransId="{13995ED1-EEC7-4163-9122-46FD3E30FBAA}"/>
    <dgm:cxn modelId="{A9C3A353-8249-454A-93DB-04CBB89CB97B}" type="presParOf" srcId="{023E56A6-FE75-4AF1-A1C0-023BF5D74A9D}" destId="{DEA39290-DE2D-4AE9-B3F3-7BE19C810264}" srcOrd="0" destOrd="0" presId="urn:microsoft.com/office/officeart/2005/8/layout/hierarchy1"/>
    <dgm:cxn modelId="{E37FCC0B-0B13-4ABC-B99D-9872AA959543}" type="presParOf" srcId="{DEA39290-DE2D-4AE9-B3F3-7BE19C810264}" destId="{A5E59291-BC95-4F91-861A-75BFB54454F9}" srcOrd="0" destOrd="0" presId="urn:microsoft.com/office/officeart/2005/8/layout/hierarchy1"/>
    <dgm:cxn modelId="{ACD796FF-7438-4D23-BB59-2BFF3F8A6897}" type="presParOf" srcId="{A5E59291-BC95-4F91-861A-75BFB54454F9}" destId="{7F46B41D-9439-4620-9BF4-BC9D171C2C32}" srcOrd="0" destOrd="0" presId="urn:microsoft.com/office/officeart/2005/8/layout/hierarchy1"/>
    <dgm:cxn modelId="{B1070014-0146-43B1-A58B-4F4948B923E9}" type="presParOf" srcId="{A5E59291-BC95-4F91-861A-75BFB54454F9}" destId="{65C9CBBA-D59B-4A84-82BA-62D0A309F029}" srcOrd="1" destOrd="0" presId="urn:microsoft.com/office/officeart/2005/8/layout/hierarchy1"/>
    <dgm:cxn modelId="{7AA9DABE-8A22-4816-9F33-BBB75BCF07AF}" type="presParOf" srcId="{DEA39290-DE2D-4AE9-B3F3-7BE19C810264}" destId="{B96CF8CC-E69F-4F38-B6D3-E477610373E6}" srcOrd="1" destOrd="0" presId="urn:microsoft.com/office/officeart/2005/8/layout/hierarchy1"/>
    <dgm:cxn modelId="{AC1004DF-7548-46E2-967D-4807D0D79317}" type="presParOf" srcId="{023E56A6-FE75-4AF1-A1C0-023BF5D74A9D}" destId="{F784F01D-FD40-47D7-ABBB-3A4573AFFE6D}" srcOrd="1" destOrd="0" presId="urn:microsoft.com/office/officeart/2005/8/layout/hierarchy1"/>
    <dgm:cxn modelId="{64FB9B05-0226-4E40-988C-C185740B724E}" type="presParOf" srcId="{F784F01D-FD40-47D7-ABBB-3A4573AFFE6D}" destId="{4A171CCE-9A59-48D6-A5E8-8776B704EF54}" srcOrd="0" destOrd="0" presId="urn:microsoft.com/office/officeart/2005/8/layout/hierarchy1"/>
    <dgm:cxn modelId="{9F02A258-97D2-4926-B367-DE1C6D2B20FE}" type="presParOf" srcId="{4A171CCE-9A59-48D6-A5E8-8776B704EF54}" destId="{5E7C3698-13A8-48FE-B382-00525D1C4B68}" srcOrd="0" destOrd="0" presId="urn:microsoft.com/office/officeart/2005/8/layout/hierarchy1"/>
    <dgm:cxn modelId="{A56473BA-960B-42AD-BDEA-2AEB15CF6DCA}" type="presParOf" srcId="{4A171CCE-9A59-48D6-A5E8-8776B704EF54}" destId="{8FC33B9C-05EB-417A-BC97-8E763B909D42}" srcOrd="1" destOrd="0" presId="urn:microsoft.com/office/officeart/2005/8/layout/hierarchy1"/>
    <dgm:cxn modelId="{A0F4FCEC-AE22-4FE9-8DC6-6A4041D43CEB}" type="presParOf" srcId="{F784F01D-FD40-47D7-ABBB-3A4573AFFE6D}" destId="{77D2932A-DF52-4CE9-9D67-B6A63EE8A6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FFB08F-9EB0-4874-BCB1-885A54A62AB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2E23577-DEB4-486F-9DD8-0BD5F08D4B09}">
      <dgm:prSet/>
      <dgm:spPr/>
      <dgm:t>
        <a:bodyPr/>
        <a:lstStyle/>
        <a:p>
          <a:r>
            <a:rPr lang="en-US"/>
            <a:t>Use **PyTorch** for rapid research and custom CUDA kernels.</a:t>
          </a:r>
        </a:p>
      </dgm:t>
    </dgm:pt>
    <dgm:pt modelId="{F50D7B5A-49B6-460A-AD4E-8AEA205C88DB}" type="parTrans" cxnId="{6C06751F-2B5E-4135-80EB-E5974DF36EC3}">
      <dgm:prSet/>
      <dgm:spPr/>
      <dgm:t>
        <a:bodyPr/>
        <a:lstStyle/>
        <a:p>
          <a:endParaRPr lang="en-US"/>
        </a:p>
      </dgm:t>
    </dgm:pt>
    <dgm:pt modelId="{E9D2756D-8582-441C-A8C1-1CF225EE0A07}" type="sibTrans" cxnId="{6C06751F-2B5E-4135-80EB-E5974DF36EC3}">
      <dgm:prSet/>
      <dgm:spPr/>
      <dgm:t>
        <a:bodyPr/>
        <a:lstStyle/>
        <a:p>
          <a:endParaRPr lang="en-US"/>
        </a:p>
      </dgm:t>
    </dgm:pt>
    <dgm:pt modelId="{D1408017-D3D4-4EF9-BFF3-9E51CA7711B4}">
      <dgm:prSet/>
      <dgm:spPr/>
      <dgm:t>
        <a:bodyPr/>
        <a:lstStyle/>
        <a:p>
          <a:r>
            <a:rPr lang="en-US"/>
            <a:t>Use **TensorFlow** for production MLOps pipelines, TPU, mobile/edge.</a:t>
          </a:r>
        </a:p>
      </dgm:t>
    </dgm:pt>
    <dgm:pt modelId="{937E1339-F529-4C59-A4CE-E318AC850615}" type="parTrans" cxnId="{7A82ECD6-346D-48D9-88AF-E9329A35262B}">
      <dgm:prSet/>
      <dgm:spPr/>
      <dgm:t>
        <a:bodyPr/>
        <a:lstStyle/>
        <a:p>
          <a:endParaRPr lang="en-US"/>
        </a:p>
      </dgm:t>
    </dgm:pt>
    <dgm:pt modelId="{B7FC15EF-195C-4A71-821F-2D2622485BE3}" type="sibTrans" cxnId="{7A82ECD6-346D-48D9-88AF-E9329A35262B}">
      <dgm:prSet/>
      <dgm:spPr/>
      <dgm:t>
        <a:bodyPr/>
        <a:lstStyle/>
        <a:p>
          <a:endParaRPr lang="en-US"/>
        </a:p>
      </dgm:t>
    </dgm:pt>
    <dgm:pt modelId="{58DDA8AD-5FFA-4598-8A72-F74B387087B5}" type="pres">
      <dgm:prSet presAssocID="{FEFFB08F-9EB0-4874-BCB1-885A54A62AB0}" presName="linear" presStyleCnt="0">
        <dgm:presLayoutVars>
          <dgm:animLvl val="lvl"/>
          <dgm:resizeHandles val="exact"/>
        </dgm:presLayoutVars>
      </dgm:prSet>
      <dgm:spPr/>
    </dgm:pt>
    <dgm:pt modelId="{839B83ED-907D-40C8-B487-DEA848B16152}" type="pres">
      <dgm:prSet presAssocID="{82E23577-DEB4-486F-9DD8-0BD5F08D4B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C3E86F-CB5B-4454-8FA7-4611CD0A8564}" type="pres">
      <dgm:prSet presAssocID="{E9D2756D-8582-441C-A8C1-1CF225EE0A07}" presName="spacer" presStyleCnt="0"/>
      <dgm:spPr/>
    </dgm:pt>
    <dgm:pt modelId="{A6CEE21C-320F-4F8E-B07E-2ED8D6F57744}" type="pres">
      <dgm:prSet presAssocID="{D1408017-D3D4-4EF9-BFF3-9E51CA7711B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C06751F-2B5E-4135-80EB-E5974DF36EC3}" srcId="{FEFFB08F-9EB0-4874-BCB1-885A54A62AB0}" destId="{82E23577-DEB4-486F-9DD8-0BD5F08D4B09}" srcOrd="0" destOrd="0" parTransId="{F50D7B5A-49B6-460A-AD4E-8AEA205C88DB}" sibTransId="{E9D2756D-8582-441C-A8C1-1CF225EE0A07}"/>
    <dgm:cxn modelId="{166AAE35-A0F4-40AA-B0D5-F79CED3F321B}" type="presOf" srcId="{D1408017-D3D4-4EF9-BFF3-9E51CA7711B4}" destId="{A6CEE21C-320F-4F8E-B07E-2ED8D6F57744}" srcOrd="0" destOrd="0" presId="urn:microsoft.com/office/officeart/2005/8/layout/vList2"/>
    <dgm:cxn modelId="{9DAF5B39-9074-45A0-95E6-9C2BE38CE2A5}" type="presOf" srcId="{FEFFB08F-9EB0-4874-BCB1-885A54A62AB0}" destId="{58DDA8AD-5FFA-4598-8A72-F74B387087B5}" srcOrd="0" destOrd="0" presId="urn:microsoft.com/office/officeart/2005/8/layout/vList2"/>
    <dgm:cxn modelId="{1B1D9345-7389-4D4B-84B6-5C9D03BE3F54}" type="presOf" srcId="{82E23577-DEB4-486F-9DD8-0BD5F08D4B09}" destId="{839B83ED-907D-40C8-B487-DEA848B16152}" srcOrd="0" destOrd="0" presId="urn:microsoft.com/office/officeart/2005/8/layout/vList2"/>
    <dgm:cxn modelId="{7A82ECD6-346D-48D9-88AF-E9329A35262B}" srcId="{FEFFB08F-9EB0-4874-BCB1-885A54A62AB0}" destId="{D1408017-D3D4-4EF9-BFF3-9E51CA7711B4}" srcOrd="1" destOrd="0" parTransId="{937E1339-F529-4C59-A4CE-E318AC850615}" sibTransId="{B7FC15EF-195C-4A71-821F-2D2622485BE3}"/>
    <dgm:cxn modelId="{C0C32469-CA6B-4F6A-A70D-901564F1021C}" type="presParOf" srcId="{58DDA8AD-5FFA-4598-8A72-F74B387087B5}" destId="{839B83ED-907D-40C8-B487-DEA848B16152}" srcOrd="0" destOrd="0" presId="urn:microsoft.com/office/officeart/2005/8/layout/vList2"/>
    <dgm:cxn modelId="{AA763110-466D-41EE-995F-AE93930627C8}" type="presParOf" srcId="{58DDA8AD-5FFA-4598-8A72-F74B387087B5}" destId="{B5C3E86F-CB5B-4454-8FA7-4611CD0A8564}" srcOrd="1" destOrd="0" presId="urn:microsoft.com/office/officeart/2005/8/layout/vList2"/>
    <dgm:cxn modelId="{E6756669-8979-4735-BAA3-530B45565586}" type="presParOf" srcId="{58DDA8AD-5FFA-4598-8A72-F74B387087B5}" destId="{A6CEE21C-320F-4F8E-B07E-2ED8D6F5774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8C5AA-781D-41D4-865D-188F50B3746D}">
      <dsp:nvSpPr>
        <dsp:cNvPr id="0" name=""/>
        <dsp:cNvSpPr/>
      </dsp:nvSpPr>
      <dsp:spPr>
        <a:xfrm>
          <a:off x="0" y="83032"/>
          <a:ext cx="5175384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Background &amp; Origins</a:t>
          </a:r>
        </a:p>
      </dsp:txBody>
      <dsp:txXfrm>
        <a:off x="33955" y="116987"/>
        <a:ext cx="5107474" cy="627655"/>
      </dsp:txXfrm>
    </dsp:sp>
    <dsp:sp modelId="{DED8C059-B249-4653-A01A-E4D46205C461}">
      <dsp:nvSpPr>
        <dsp:cNvPr id="0" name=""/>
        <dsp:cNvSpPr/>
      </dsp:nvSpPr>
      <dsp:spPr>
        <a:xfrm>
          <a:off x="0" y="862117"/>
          <a:ext cx="5175384" cy="695565"/>
        </a:xfrm>
        <a:prstGeom prst="round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Key Features</a:t>
          </a:r>
        </a:p>
      </dsp:txBody>
      <dsp:txXfrm>
        <a:off x="33955" y="896072"/>
        <a:ext cx="5107474" cy="627655"/>
      </dsp:txXfrm>
    </dsp:sp>
    <dsp:sp modelId="{9D09A9B7-961B-4CCD-B628-E38E0AD2135D}">
      <dsp:nvSpPr>
        <dsp:cNvPr id="0" name=""/>
        <dsp:cNvSpPr/>
      </dsp:nvSpPr>
      <dsp:spPr>
        <a:xfrm>
          <a:off x="0" y="1641202"/>
          <a:ext cx="5175384" cy="695565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Real‑world Applications</a:t>
          </a:r>
        </a:p>
      </dsp:txBody>
      <dsp:txXfrm>
        <a:off x="33955" y="1675157"/>
        <a:ext cx="5107474" cy="627655"/>
      </dsp:txXfrm>
    </dsp:sp>
    <dsp:sp modelId="{C97E4929-989B-4993-861F-5B857D493676}">
      <dsp:nvSpPr>
        <dsp:cNvPr id="0" name=""/>
        <dsp:cNvSpPr/>
      </dsp:nvSpPr>
      <dsp:spPr>
        <a:xfrm>
          <a:off x="0" y="2420287"/>
          <a:ext cx="5175384" cy="69556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Comparative Metrics</a:t>
          </a:r>
        </a:p>
      </dsp:txBody>
      <dsp:txXfrm>
        <a:off x="33955" y="2454242"/>
        <a:ext cx="5107474" cy="627655"/>
      </dsp:txXfrm>
    </dsp:sp>
    <dsp:sp modelId="{53B5CE55-10EC-4894-BD89-A90F497C8EE1}">
      <dsp:nvSpPr>
        <dsp:cNvPr id="0" name=""/>
        <dsp:cNvSpPr/>
      </dsp:nvSpPr>
      <dsp:spPr>
        <a:xfrm>
          <a:off x="0" y="3199373"/>
          <a:ext cx="5175384" cy="69556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Live Demo</a:t>
          </a:r>
        </a:p>
      </dsp:txBody>
      <dsp:txXfrm>
        <a:off x="33955" y="3233328"/>
        <a:ext cx="5107474" cy="627655"/>
      </dsp:txXfrm>
    </dsp:sp>
    <dsp:sp modelId="{462487E5-E4FA-4656-968F-83408BF89E1E}">
      <dsp:nvSpPr>
        <dsp:cNvPr id="0" name=""/>
        <dsp:cNvSpPr/>
      </dsp:nvSpPr>
      <dsp:spPr>
        <a:xfrm>
          <a:off x="0" y="3978458"/>
          <a:ext cx="5175384" cy="695565"/>
        </a:xfrm>
        <a:prstGeom prst="round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Decision Matrix</a:t>
          </a:r>
        </a:p>
      </dsp:txBody>
      <dsp:txXfrm>
        <a:off x="33955" y="4012413"/>
        <a:ext cx="5107474" cy="627655"/>
      </dsp:txXfrm>
    </dsp:sp>
    <dsp:sp modelId="{840B7E2C-56E9-461E-82A8-4D5097364927}">
      <dsp:nvSpPr>
        <dsp:cNvPr id="0" name=""/>
        <dsp:cNvSpPr/>
      </dsp:nvSpPr>
      <dsp:spPr>
        <a:xfrm>
          <a:off x="0" y="4757543"/>
          <a:ext cx="5175384" cy="69556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Q&amp;A</a:t>
          </a:r>
        </a:p>
      </dsp:txBody>
      <dsp:txXfrm>
        <a:off x="33955" y="4791498"/>
        <a:ext cx="5107474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90071-D064-4EA4-AB0E-14CCFC91BAA3}">
      <dsp:nvSpPr>
        <dsp:cNvPr id="0" name=""/>
        <dsp:cNvSpPr/>
      </dsp:nvSpPr>
      <dsp:spPr>
        <a:xfrm>
          <a:off x="0" y="503310"/>
          <a:ext cx="5175384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Developed by Google Brain, open‑sourced 2015</a:t>
          </a:r>
        </a:p>
      </dsp:txBody>
      <dsp:txXfrm>
        <a:off x="52431" y="555741"/>
        <a:ext cx="5070522" cy="969198"/>
      </dsp:txXfrm>
    </dsp:sp>
    <dsp:sp modelId="{9B05DDCD-7156-43D7-996C-2C2E017B4565}">
      <dsp:nvSpPr>
        <dsp:cNvPr id="0" name=""/>
        <dsp:cNvSpPr/>
      </dsp:nvSpPr>
      <dsp:spPr>
        <a:xfrm>
          <a:off x="0" y="1655130"/>
          <a:ext cx="5175384" cy="107406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Successor to DistBelief (2011–2015)</a:t>
          </a:r>
        </a:p>
      </dsp:txBody>
      <dsp:txXfrm>
        <a:off x="52431" y="1707561"/>
        <a:ext cx="5070522" cy="969198"/>
      </dsp:txXfrm>
    </dsp:sp>
    <dsp:sp modelId="{9AB46106-504E-4ABC-8ADC-E186806AF0BE}">
      <dsp:nvSpPr>
        <dsp:cNvPr id="0" name=""/>
        <dsp:cNvSpPr/>
      </dsp:nvSpPr>
      <dsp:spPr>
        <a:xfrm>
          <a:off x="0" y="2806950"/>
          <a:ext cx="5175384" cy="107406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Designed for production‑grade distributed training &amp; deployment</a:t>
          </a:r>
        </a:p>
      </dsp:txBody>
      <dsp:txXfrm>
        <a:off x="52431" y="2859381"/>
        <a:ext cx="5070522" cy="969198"/>
      </dsp:txXfrm>
    </dsp:sp>
    <dsp:sp modelId="{B27B438D-2CA7-4123-825A-B4F800B52099}">
      <dsp:nvSpPr>
        <dsp:cNvPr id="0" name=""/>
        <dsp:cNvSpPr/>
      </dsp:nvSpPr>
      <dsp:spPr>
        <a:xfrm>
          <a:off x="0" y="3958770"/>
          <a:ext cx="5175384" cy="10740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Ecosystem: TF Lite, TF Serving, Cloud TPU</a:t>
          </a:r>
        </a:p>
      </dsp:txBody>
      <dsp:txXfrm>
        <a:off x="52431" y="4011201"/>
        <a:ext cx="5070522" cy="9691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91A00A-3EEB-4026-8DE7-8C667EBF0FF5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8FADF1-0E92-4257-AD4F-71CCD1723884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Released by Facebook AI Research, 2016</a:t>
          </a:r>
        </a:p>
      </dsp:txBody>
      <dsp:txXfrm>
        <a:off x="590191" y="770569"/>
        <a:ext cx="1821339" cy="1821339"/>
      </dsp:txXfrm>
    </dsp:sp>
    <dsp:sp modelId="{9303E34D-E9D0-41B2-A3B7-A5C4E24C07AF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Dynamic “define‑by‑run” graphs, Python‑native</a:t>
          </a:r>
        </a:p>
      </dsp:txBody>
      <dsp:txXfrm>
        <a:off x="2763852" y="770569"/>
        <a:ext cx="1821339" cy="1821339"/>
      </dsp:txXfrm>
    </dsp:sp>
    <dsp:sp modelId="{7BAB0762-5337-44DD-BD4C-4830688DAF76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Research‑first; v2.0 `torch.compile` adds graph optimizations</a:t>
          </a:r>
        </a:p>
      </dsp:txBody>
      <dsp:txXfrm>
        <a:off x="590191" y="2944231"/>
        <a:ext cx="1821339" cy="1821339"/>
      </dsp:txXfrm>
    </dsp:sp>
    <dsp:sp modelId="{AC1BB97F-E7CA-48E3-BBD7-39B16C6BE82C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Ecosystem: TorchServe, TorchElastic, Triton kernels</a:t>
          </a:r>
        </a:p>
      </dsp:txBody>
      <dsp:txXfrm>
        <a:off x="2763852" y="2944231"/>
        <a:ext cx="1821339" cy="18213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157287-3447-476C-9563-F8FF718B2C03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395F3-ED82-4606-8A07-0519D50BE0C7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Automatic Differentiation: tf.GradientTape vs autograd</a:t>
          </a:r>
        </a:p>
      </dsp:txBody>
      <dsp:txXfrm>
        <a:off x="590191" y="770569"/>
        <a:ext cx="1821339" cy="1821339"/>
      </dsp:txXfrm>
    </dsp:sp>
    <dsp:sp modelId="{DE83979C-03E8-4B34-B6CC-ECDB3BA4B7B7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Compilation: XLA vs torch.compile/TorchInductor</a:t>
          </a:r>
        </a:p>
      </dsp:txBody>
      <dsp:txXfrm>
        <a:off x="2763852" y="770569"/>
        <a:ext cx="1821339" cy="1821339"/>
      </dsp:txXfrm>
    </dsp:sp>
    <dsp:sp modelId="{D1148F0A-754A-4C7C-BDB7-AF510754D0D2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Distributed Training: DTensor vs FSDP/DeepSpeed</a:t>
          </a:r>
        </a:p>
      </dsp:txBody>
      <dsp:txXfrm>
        <a:off x="590191" y="2944231"/>
        <a:ext cx="1821339" cy="1821339"/>
      </dsp:txXfrm>
    </dsp:sp>
    <dsp:sp modelId="{0F148C22-8992-4FED-8520-70151C8E1AB1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Edge Deployment: TF Lite vs ONNX/TorchScript</a:t>
          </a:r>
        </a:p>
      </dsp:txBody>
      <dsp:txXfrm>
        <a:off x="2763852" y="2944231"/>
        <a:ext cx="1821339" cy="18213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50247-442A-4432-ADB2-BB500A36CDAC}">
      <dsp:nvSpPr>
        <dsp:cNvPr id="0" name=""/>
        <dsp:cNvSpPr/>
      </dsp:nvSpPr>
      <dsp:spPr>
        <a:xfrm>
          <a:off x="0" y="1290"/>
          <a:ext cx="5175384" cy="27120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TensorFlow: YouTube live auto‑captioning; GE Healthcare MRI segmentation</a:t>
          </a:r>
        </a:p>
      </dsp:txBody>
      <dsp:txXfrm>
        <a:off x="132392" y="133682"/>
        <a:ext cx="4910600" cy="2447275"/>
      </dsp:txXfrm>
    </dsp:sp>
    <dsp:sp modelId="{CE043D26-A315-4E54-B54C-36E7CF1E248C}">
      <dsp:nvSpPr>
        <dsp:cNvPr id="0" name=""/>
        <dsp:cNvSpPr/>
      </dsp:nvSpPr>
      <dsp:spPr>
        <a:xfrm>
          <a:off x="0" y="2822790"/>
          <a:ext cx="5175384" cy="271205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PyTorch: Stable Diffusion image generation; Meta GPT‑NeXT LLM</a:t>
          </a:r>
        </a:p>
      </dsp:txBody>
      <dsp:txXfrm>
        <a:off x="132392" y="2955182"/>
        <a:ext cx="4910600" cy="24472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6B41D-9439-4620-9BF4-BC9D171C2C32}">
      <dsp:nvSpPr>
        <dsp:cNvPr id="0" name=""/>
        <dsp:cNvSpPr/>
      </dsp:nvSpPr>
      <dsp:spPr>
        <a:xfrm>
          <a:off x="1004" y="957341"/>
          <a:ext cx="3526110" cy="22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9CBBA-D59B-4A84-82BA-62D0A309F029}">
      <dsp:nvSpPr>
        <dsp:cNvPr id="0" name=""/>
        <dsp:cNvSpPr/>
      </dsp:nvSpPr>
      <dsp:spPr>
        <a:xfrm>
          <a:off x="392794" y="1329541"/>
          <a:ext cx="3526110" cy="2239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TensorFlow 2.19 quick MNIST:</a:t>
          </a:r>
          <a:br>
            <a:rPr lang="en-US" sz="3300" kern="1200"/>
          </a:br>
          <a:r>
            <a:rPr lang="en-US" sz="3300" kern="1200"/>
            <a:t>import tensorflow as tf ...</a:t>
          </a:r>
        </a:p>
      </dsp:txBody>
      <dsp:txXfrm>
        <a:off x="458374" y="1395121"/>
        <a:ext cx="3394950" cy="2107920"/>
      </dsp:txXfrm>
    </dsp:sp>
    <dsp:sp modelId="{5E7C3698-13A8-48FE-B382-00525D1C4B68}">
      <dsp:nvSpPr>
        <dsp:cNvPr id="0" name=""/>
        <dsp:cNvSpPr/>
      </dsp:nvSpPr>
      <dsp:spPr>
        <a:xfrm>
          <a:off x="4310695" y="957341"/>
          <a:ext cx="3526110" cy="22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33B9C-05EB-417A-BC97-8E763B909D42}">
      <dsp:nvSpPr>
        <dsp:cNvPr id="0" name=""/>
        <dsp:cNvSpPr/>
      </dsp:nvSpPr>
      <dsp:spPr>
        <a:xfrm>
          <a:off x="4702485" y="1329541"/>
          <a:ext cx="3526110" cy="2239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PyTorch 2.3 quick MNIST:</a:t>
          </a:r>
          <a:br>
            <a:rPr lang="en-US" sz="3300" kern="1200"/>
          </a:br>
          <a:r>
            <a:rPr lang="en-US" sz="3300" kern="1200"/>
            <a:t>import torch, torchvision ...</a:t>
          </a:r>
        </a:p>
      </dsp:txBody>
      <dsp:txXfrm>
        <a:off x="4768065" y="1395121"/>
        <a:ext cx="3394950" cy="21079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9B83ED-907D-40C8-B487-DEA848B16152}">
      <dsp:nvSpPr>
        <dsp:cNvPr id="0" name=""/>
        <dsp:cNvSpPr/>
      </dsp:nvSpPr>
      <dsp:spPr>
        <a:xfrm>
          <a:off x="0" y="36024"/>
          <a:ext cx="5175384" cy="26773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Use **PyTorch** for rapid research and custom CUDA kernels.</a:t>
          </a:r>
        </a:p>
      </dsp:txBody>
      <dsp:txXfrm>
        <a:off x="130696" y="166720"/>
        <a:ext cx="4913992" cy="2415933"/>
      </dsp:txXfrm>
    </dsp:sp>
    <dsp:sp modelId="{A6CEE21C-320F-4F8E-B07E-2ED8D6F57744}">
      <dsp:nvSpPr>
        <dsp:cNvPr id="0" name=""/>
        <dsp:cNvSpPr/>
      </dsp:nvSpPr>
      <dsp:spPr>
        <a:xfrm>
          <a:off x="0" y="2822790"/>
          <a:ext cx="5175384" cy="26773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Use **TensorFlow** for production MLOps pipelines, TPU, mobile/edge.</a:t>
          </a:r>
        </a:p>
      </dsp:txBody>
      <dsp:txXfrm>
        <a:off x="130696" y="2953486"/>
        <a:ext cx="4913992" cy="2415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US" sz="5800"/>
              <a:t>TensorFlow vs PyTorch: A Comparative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John Castor</a:t>
            </a:r>
            <a:endParaRPr lang="en-US" sz="14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 dirty="0"/>
              <a:t>6/14/2025</a:t>
            </a:r>
            <a:endParaRPr lang="en-US" sz="14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 dirty="0"/>
              <a:t>ITAI-2376</a:t>
            </a:r>
            <a:endParaRPr lang="en-US" sz="1400" dirty="0">
              <a:ea typeface="Calibri"/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 Cited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 dirty="0"/>
          </a:p>
          <a:p>
            <a:r>
              <a:rPr sz="2000" dirty="0"/>
              <a:t>TensorFlow Team. “What’s New in TensorFlow 2.19.” TensorFlow Blog, 13 Mar. 2025.</a:t>
            </a:r>
          </a:p>
          <a:p>
            <a:r>
              <a:rPr sz="2000" dirty="0"/>
              <a:t>TensorFlow. “TensorFlow Lite.” TensorFlow, Google, tensorflow.org/lite.</a:t>
            </a:r>
          </a:p>
          <a:p>
            <a:r>
              <a:rPr sz="2000" dirty="0" err="1"/>
              <a:t>PyTorch</a:t>
            </a:r>
            <a:r>
              <a:rPr sz="2000" dirty="0"/>
              <a:t> Team. “</a:t>
            </a:r>
            <a:r>
              <a:rPr sz="2000" dirty="0" err="1"/>
              <a:t>PyTorch</a:t>
            </a:r>
            <a:r>
              <a:rPr sz="2000" dirty="0"/>
              <a:t> 2.3 Release.” </a:t>
            </a:r>
            <a:r>
              <a:rPr sz="2000" dirty="0" err="1"/>
              <a:t>PyTorch</a:t>
            </a:r>
            <a:r>
              <a:rPr sz="2000" dirty="0"/>
              <a:t> Blog, 9 Apr. 2024.</a:t>
            </a:r>
          </a:p>
          <a:p>
            <a:r>
              <a:rPr sz="2000" dirty="0" err="1"/>
              <a:t>PyTorch</a:t>
            </a:r>
            <a:r>
              <a:rPr sz="2000" dirty="0"/>
              <a:t> Docs. “Introduction to </a:t>
            </a:r>
            <a:r>
              <a:rPr sz="2000" dirty="0" err="1"/>
              <a:t>torch.compile</a:t>
            </a:r>
            <a:r>
              <a:rPr sz="2000" dirty="0"/>
              <a:t>.” docs.pytorch.org.</a:t>
            </a:r>
          </a:p>
          <a:p>
            <a:r>
              <a:rPr sz="2000" dirty="0"/>
              <a:t>Google Cloud Team. “Experimenting with Machine Learning in Media.” 17 May 2017.</a:t>
            </a:r>
          </a:p>
          <a:p>
            <a:r>
              <a:rPr sz="2000" dirty="0"/>
              <a:t>Waymo. “The Waymo Driver Handbook: Teaching an Autonomous Vehicle Perception.” 5 Oct. 2021.</a:t>
            </a:r>
          </a:p>
          <a:p>
            <a:r>
              <a:rPr sz="2000" dirty="0"/>
              <a:t>Stability AI. </a:t>
            </a:r>
            <a:r>
              <a:rPr sz="2000" dirty="0" err="1"/>
              <a:t>stablediffusion</a:t>
            </a:r>
            <a:r>
              <a:rPr sz="2000" dirty="0"/>
              <a:t>. GitHub, 2022.</a:t>
            </a:r>
          </a:p>
          <a:p>
            <a:r>
              <a:rPr sz="2000" dirty="0"/>
              <a:t>TensorFlow. “TensorFlow 2.19.0 Release Notes.” GitHub.</a:t>
            </a:r>
          </a:p>
          <a:p>
            <a:r>
              <a:rPr sz="2000" dirty="0" err="1"/>
              <a:t>PyTorch</a:t>
            </a:r>
            <a:r>
              <a:rPr sz="2000" dirty="0"/>
              <a:t>. “</a:t>
            </a:r>
            <a:r>
              <a:rPr sz="2000" dirty="0" err="1"/>
              <a:t>PyTorch</a:t>
            </a:r>
            <a:r>
              <a:rPr sz="2000" dirty="0"/>
              <a:t> 2.3 Release Notes.” GitHub.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Agenda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D13CDA-8D95-62DF-4346-69F1F0577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34425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600"/>
              <a:t>TensorFlow: Origin &amp; Purpose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B53FEC-358D-E800-ADFC-6A15EE84C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95502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PyTorch: Origin &amp; Purpose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9DF8E0F-53E2-8381-8207-C73A4F3E6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79419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2900"/>
              <a:t>Head‑to‑Head Key Features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9EB11B-EC48-A50F-1D58-4A405FAF8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97334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Case Studies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206C81-1ACE-E3DC-6F07-F7D7A16A8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39852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TensorFlow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PyTorch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t>Ease of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Keras &amp; tf.function; static graphs reproducible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Pure‑Python eager; easy 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XLA &amp; DTensor scale across TPUs/GPUs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`torch.compile` + Triton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TF Lite/JS/Serving, Edge TPU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TorchServe, ONNX export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Google‑backed, long‑term API contracts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&gt;80 % NeurIPS '24 papers cite 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Mature MLOps &amp; multi‑lang 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Native tensor/pipeline parallel since 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Live Demo Snippet (condensed)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6C03E28-0AF9-F6C8-5977-C6EBF83B9C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Decision Matrix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131CBE-B641-2FE1-9138-29388627E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45709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458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TensorFlow vs PyTorch: A Comparative Analysis</vt:lpstr>
      <vt:lpstr>Agenda</vt:lpstr>
      <vt:lpstr>TensorFlow: Origin &amp; Purpose</vt:lpstr>
      <vt:lpstr>PyTorch: Origin &amp; Purpose</vt:lpstr>
      <vt:lpstr>Head‑to‑Head Key Features</vt:lpstr>
      <vt:lpstr>Case Studies</vt:lpstr>
      <vt:lpstr>Comparative Metrics</vt:lpstr>
      <vt:lpstr>Live Demo Snippet (condensed)</vt:lpstr>
      <vt:lpstr>Decision Matrix</vt:lpstr>
      <vt:lpstr>Works Cited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John Castor</cp:lastModifiedBy>
  <cp:revision>13</cp:revision>
  <dcterms:created xsi:type="dcterms:W3CDTF">2013-01-27T09:14:16Z</dcterms:created>
  <dcterms:modified xsi:type="dcterms:W3CDTF">2025-06-15T05:00:09Z</dcterms:modified>
  <cp:category/>
</cp:coreProperties>
</file>